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742" r:id="rId3"/>
    <p:sldId id="697" r:id="rId4"/>
    <p:sldId id="724" r:id="rId5"/>
    <p:sldId id="706" r:id="rId6"/>
    <p:sldId id="734" r:id="rId7"/>
    <p:sldId id="732" r:id="rId8"/>
    <p:sldId id="709" r:id="rId9"/>
    <p:sldId id="717" r:id="rId10"/>
    <p:sldId id="721" r:id="rId11"/>
    <p:sldId id="738" r:id="rId12"/>
    <p:sldId id="698" r:id="rId13"/>
    <p:sldId id="7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 Siemens" initials="RS" lastIdx="4" clrIdx="0">
    <p:extLst>
      <p:ext uri="{19B8F6BF-5375-455C-9EA6-DF929625EA0E}">
        <p15:presenceInfo xmlns:p15="http://schemas.microsoft.com/office/powerpoint/2012/main" userId="Ray Siem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35A3AB"/>
    <a:srgbClr val="E6F7FC"/>
    <a:srgbClr val="30979F"/>
    <a:srgbClr val="37A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21039A-55AC-2D4C-4E4A-99220C439B9F}" v="718" dt="2025-10-14T22:17:3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95957"/>
  </p:normalViewPr>
  <p:slideViewPr>
    <p:cSldViewPr snapToGrid="0" snapToObjects="1">
      <p:cViewPr varScale="1">
        <p:scale>
          <a:sx n="201" d="100"/>
          <a:sy n="201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Colin Arce" userId="S::alancolinarce@uvic.ca::cabb8515-27c6-4ad9-83b8-5473c532b812" providerId="AD" clId="Web-{F321039A-55AC-2D4C-4E4A-99220C439B9F}"/>
    <pc:docChg chg="modSld sldOrd">
      <pc:chgData name="Alan Colin Arce" userId="S::alancolinarce@uvic.ca::cabb8515-27c6-4ad9-83b8-5473c532b812" providerId="AD" clId="Web-{F321039A-55AC-2D4C-4E4A-99220C439B9F}" dt="2025-10-14T22:17:38.484" v="705"/>
      <pc:docMkLst>
        <pc:docMk/>
      </pc:docMkLst>
      <pc:sldChg chg="modSp">
        <pc:chgData name="Alan Colin Arce" userId="S::alancolinarce@uvic.ca::cabb8515-27c6-4ad9-83b8-5473c532b812" providerId="AD" clId="Web-{F321039A-55AC-2D4C-4E4A-99220C439B9F}" dt="2025-10-14T22:08:16.883" v="349" actId="20577"/>
        <pc:sldMkLst>
          <pc:docMk/>
          <pc:sldMk cId="2097028996" sldId="697"/>
        </pc:sldMkLst>
        <pc:spChg chg="mod">
          <ac:chgData name="Alan Colin Arce" userId="S::alancolinarce@uvic.ca::cabb8515-27c6-4ad9-83b8-5473c532b812" providerId="AD" clId="Web-{F321039A-55AC-2D4C-4E4A-99220C439B9F}" dt="2025-10-14T22:08:16.883" v="349" actId="20577"/>
          <ac:spMkLst>
            <pc:docMk/>
            <pc:sldMk cId="2097028996" sldId="697"/>
            <ac:spMk id="3" creationId="{3E198382-906C-B641-A660-4314D09F0B6A}"/>
          </ac:spMkLst>
        </pc:spChg>
      </pc:sldChg>
      <pc:sldChg chg="modSp ord">
        <pc:chgData name="Alan Colin Arce" userId="S::alancolinarce@uvic.ca::cabb8515-27c6-4ad9-83b8-5473c532b812" providerId="AD" clId="Web-{F321039A-55AC-2D4C-4E4A-99220C439B9F}" dt="2025-10-14T22:15:15.402" v="695" actId="20577"/>
        <pc:sldMkLst>
          <pc:docMk/>
          <pc:sldMk cId="2282331195" sldId="706"/>
        </pc:sldMkLst>
        <pc:spChg chg="mod">
          <ac:chgData name="Alan Colin Arce" userId="S::alancolinarce@uvic.ca::cabb8515-27c6-4ad9-83b8-5473c532b812" providerId="AD" clId="Web-{F321039A-55AC-2D4C-4E4A-99220C439B9F}" dt="2025-10-14T22:12:03.102" v="442" actId="20577"/>
          <ac:spMkLst>
            <pc:docMk/>
            <pc:sldMk cId="2282331195" sldId="706"/>
            <ac:spMk id="143" creationId="{00000000-0000-0000-0000-000000000000}"/>
          </ac:spMkLst>
        </pc:spChg>
        <pc:spChg chg="mod">
          <ac:chgData name="Alan Colin Arce" userId="S::alancolinarce@uvic.ca::cabb8515-27c6-4ad9-83b8-5473c532b812" providerId="AD" clId="Web-{F321039A-55AC-2D4C-4E4A-99220C439B9F}" dt="2025-10-14T22:15:15.402" v="695" actId="20577"/>
          <ac:spMkLst>
            <pc:docMk/>
            <pc:sldMk cId="2282331195" sldId="706"/>
            <ac:spMk id="144" creationId="{00000000-0000-0000-0000-000000000000}"/>
          </ac:spMkLst>
        </pc:spChg>
      </pc:sldChg>
      <pc:sldChg chg="modSp ord">
        <pc:chgData name="Alan Colin Arce" userId="S::alancolinarce@uvic.ca::cabb8515-27c6-4ad9-83b8-5473c532b812" providerId="AD" clId="Web-{F321039A-55AC-2D4C-4E4A-99220C439B9F}" dt="2025-10-14T22:09:47.852" v="355" actId="20577"/>
        <pc:sldMkLst>
          <pc:docMk/>
          <pc:sldMk cId="645360800" sldId="724"/>
        </pc:sldMkLst>
        <pc:spChg chg="mod">
          <ac:chgData name="Alan Colin Arce" userId="S::alancolinarce@uvic.ca::cabb8515-27c6-4ad9-83b8-5473c532b812" providerId="AD" clId="Web-{F321039A-55AC-2D4C-4E4A-99220C439B9F}" dt="2025-10-14T22:00:04.753" v="94" actId="20577"/>
          <ac:spMkLst>
            <pc:docMk/>
            <pc:sldMk cId="645360800" sldId="724"/>
            <ac:spMk id="143" creationId="{00000000-0000-0000-0000-000000000000}"/>
          </ac:spMkLst>
        </pc:spChg>
        <pc:spChg chg="mod">
          <ac:chgData name="Alan Colin Arce" userId="S::alancolinarce@uvic.ca::cabb8515-27c6-4ad9-83b8-5473c532b812" providerId="AD" clId="Web-{F321039A-55AC-2D4C-4E4A-99220C439B9F}" dt="2025-10-14T22:09:47.852" v="355" actId="20577"/>
          <ac:spMkLst>
            <pc:docMk/>
            <pc:sldMk cId="645360800" sldId="724"/>
            <ac:spMk id="144" creationId="{00000000-0000-0000-0000-000000000000}"/>
          </ac:spMkLst>
        </pc:spChg>
      </pc:sldChg>
      <pc:sldChg chg="ord">
        <pc:chgData name="Alan Colin Arce" userId="S::alancolinarce@uvic.ca::cabb8515-27c6-4ad9-83b8-5473c532b812" providerId="AD" clId="Web-{F321039A-55AC-2D4C-4E4A-99220C439B9F}" dt="2025-10-14T22:15:56.169" v="698"/>
        <pc:sldMkLst>
          <pc:docMk/>
          <pc:sldMk cId="280501720" sldId="732"/>
        </pc:sldMkLst>
      </pc:sldChg>
      <pc:sldChg chg="delSp modSp ord">
        <pc:chgData name="Alan Colin Arce" userId="S::alancolinarce@uvic.ca::cabb8515-27c6-4ad9-83b8-5473c532b812" providerId="AD" clId="Web-{F321039A-55AC-2D4C-4E4A-99220C439B9F}" dt="2025-10-14T22:17:38.484" v="705"/>
        <pc:sldMkLst>
          <pc:docMk/>
          <pc:sldMk cId="3996507523" sldId="734"/>
        </pc:sldMkLst>
        <pc:spChg chg="mod">
          <ac:chgData name="Alan Colin Arce" userId="S::alancolinarce@uvic.ca::cabb8515-27c6-4ad9-83b8-5473c532b812" providerId="AD" clId="Web-{F321039A-55AC-2D4C-4E4A-99220C439B9F}" dt="2025-10-14T22:16:28.451" v="704" actId="20577"/>
          <ac:spMkLst>
            <pc:docMk/>
            <pc:sldMk cId="3996507523" sldId="734"/>
            <ac:spMk id="143" creationId="{00000000-0000-0000-0000-000000000000}"/>
          </ac:spMkLst>
        </pc:spChg>
        <pc:spChg chg="del mod">
          <ac:chgData name="Alan Colin Arce" userId="S::alancolinarce@uvic.ca::cabb8515-27c6-4ad9-83b8-5473c532b812" providerId="AD" clId="Web-{F321039A-55AC-2D4C-4E4A-99220C439B9F}" dt="2025-10-14T22:16:18.388" v="702"/>
          <ac:spMkLst>
            <pc:docMk/>
            <pc:sldMk cId="3996507523" sldId="734"/>
            <ac:spMk id="144" creationId="{00000000-0000-0000-0000-000000000000}"/>
          </ac:spMkLst>
        </pc:spChg>
        <pc:picChg chg="del">
          <ac:chgData name="Alan Colin Arce" userId="S::alancolinarce@uvic.ca::cabb8515-27c6-4ad9-83b8-5473c532b812" providerId="AD" clId="Web-{F321039A-55AC-2D4C-4E4A-99220C439B9F}" dt="2025-10-14T22:17:38.484" v="705"/>
          <ac:picMkLst>
            <pc:docMk/>
            <pc:sldMk cId="3996507523" sldId="734"/>
            <ac:picMk id="2" creationId="{E212EEB3-47F4-9C2C-AF43-593A77734E81}"/>
          </ac:picMkLst>
        </pc:picChg>
      </pc:sldChg>
    </pc:docChg>
  </pc:docChgLst>
  <pc:docChgLst>
    <pc:chgData name="Alan Colin Arce" userId="cabb8515-27c6-4ad9-83b8-5473c532b812" providerId="ADAL" clId="{FE6027FD-01A6-2B47-BBB5-0251E3F67873}"/>
    <pc:docChg chg="undo custSel addSld delSld modSld sldOrd">
      <pc:chgData name="Alan Colin Arce" userId="cabb8515-27c6-4ad9-83b8-5473c532b812" providerId="ADAL" clId="{FE6027FD-01A6-2B47-BBB5-0251E3F67873}" dt="2025-10-15T16:02:07.088" v="1520" actId="20577"/>
      <pc:docMkLst>
        <pc:docMk/>
      </pc:docMkLst>
      <pc:sldChg chg="modSp mod">
        <pc:chgData name="Alan Colin Arce" userId="cabb8515-27c6-4ad9-83b8-5473c532b812" providerId="ADAL" clId="{FE6027FD-01A6-2B47-BBB5-0251E3F67873}" dt="2025-10-15T16:01:41.257" v="1519" actId="20577"/>
        <pc:sldMkLst>
          <pc:docMk/>
          <pc:sldMk cId="2097028996" sldId="697"/>
        </pc:sldMkLst>
        <pc:spChg chg="mod">
          <ac:chgData name="Alan Colin Arce" userId="cabb8515-27c6-4ad9-83b8-5473c532b812" providerId="ADAL" clId="{FE6027FD-01A6-2B47-BBB5-0251E3F67873}" dt="2025-10-15T16:01:41.257" v="1519" actId="20577"/>
          <ac:spMkLst>
            <pc:docMk/>
            <pc:sldMk cId="2097028996" sldId="697"/>
            <ac:spMk id="3" creationId="{3E198382-906C-B641-A660-4314D09F0B6A}"/>
          </ac:spMkLst>
        </pc:spChg>
      </pc:sldChg>
      <pc:sldChg chg="modSp mod ord">
        <pc:chgData name="Alan Colin Arce" userId="cabb8515-27c6-4ad9-83b8-5473c532b812" providerId="ADAL" clId="{FE6027FD-01A6-2B47-BBB5-0251E3F67873}" dt="2025-10-14T22:46:42.123" v="1189" actId="20577"/>
        <pc:sldMkLst>
          <pc:docMk/>
          <pc:sldMk cId="3127002685" sldId="698"/>
        </pc:sldMkLst>
        <pc:spChg chg="mod">
          <ac:chgData name="Alan Colin Arce" userId="cabb8515-27c6-4ad9-83b8-5473c532b812" providerId="ADAL" clId="{FE6027FD-01A6-2B47-BBB5-0251E3F67873}" dt="2025-10-14T22:42:14.902" v="775" actId="20577"/>
          <ac:spMkLst>
            <pc:docMk/>
            <pc:sldMk cId="3127002685" sldId="698"/>
            <ac:spMk id="143" creationId="{00000000-0000-0000-0000-000000000000}"/>
          </ac:spMkLst>
        </pc:spChg>
        <pc:spChg chg="mod">
          <ac:chgData name="Alan Colin Arce" userId="cabb8515-27c6-4ad9-83b8-5473c532b812" providerId="ADAL" clId="{FE6027FD-01A6-2B47-BBB5-0251E3F67873}" dt="2025-10-14T22:46:42.123" v="1189" actId="20577"/>
          <ac:spMkLst>
            <pc:docMk/>
            <pc:sldMk cId="3127002685" sldId="698"/>
            <ac:spMk id="144" creationId="{00000000-0000-0000-0000-000000000000}"/>
          </ac:spMkLst>
        </pc:spChg>
      </pc:sldChg>
      <pc:sldChg chg="del">
        <pc:chgData name="Alan Colin Arce" userId="cabb8515-27c6-4ad9-83b8-5473c532b812" providerId="ADAL" clId="{FE6027FD-01A6-2B47-BBB5-0251E3F67873}" dt="2025-10-14T22:48:28.623" v="1376" actId="2696"/>
        <pc:sldMkLst>
          <pc:docMk/>
          <pc:sldMk cId="4148792670" sldId="700"/>
        </pc:sldMkLst>
      </pc:sldChg>
      <pc:sldChg chg="del">
        <pc:chgData name="Alan Colin Arce" userId="cabb8515-27c6-4ad9-83b8-5473c532b812" providerId="ADAL" clId="{FE6027FD-01A6-2B47-BBB5-0251E3F67873}" dt="2025-10-14T22:48:28.625" v="1378" actId="2696"/>
        <pc:sldMkLst>
          <pc:docMk/>
          <pc:sldMk cId="1611215775" sldId="702"/>
        </pc:sldMkLst>
      </pc:sldChg>
      <pc:sldChg chg="del">
        <pc:chgData name="Alan Colin Arce" userId="cabb8515-27c6-4ad9-83b8-5473c532b812" providerId="ADAL" clId="{FE6027FD-01A6-2B47-BBB5-0251E3F67873}" dt="2025-10-14T22:48:28.639" v="1383" actId="2696"/>
        <pc:sldMkLst>
          <pc:docMk/>
          <pc:sldMk cId="650274984" sldId="703"/>
        </pc:sldMkLst>
      </pc:sldChg>
      <pc:sldChg chg="modSp mod">
        <pc:chgData name="Alan Colin Arce" userId="cabb8515-27c6-4ad9-83b8-5473c532b812" providerId="ADAL" clId="{FE6027FD-01A6-2B47-BBB5-0251E3F67873}" dt="2025-10-14T22:26:57.319" v="354" actId="20577"/>
        <pc:sldMkLst>
          <pc:docMk/>
          <pc:sldMk cId="2282331195" sldId="706"/>
        </pc:sldMkLst>
        <pc:spChg chg="mod">
          <ac:chgData name="Alan Colin Arce" userId="cabb8515-27c6-4ad9-83b8-5473c532b812" providerId="ADAL" clId="{FE6027FD-01A6-2B47-BBB5-0251E3F67873}" dt="2025-10-14T22:26:57.319" v="354" actId="20577"/>
          <ac:spMkLst>
            <pc:docMk/>
            <pc:sldMk cId="2282331195" sldId="706"/>
            <ac:spMk id="144" creationId="{00000000-0000-0000-0000-000000000000}"/>
          </ac:spMkLst>
        </pc:spChg>
      </pc:sldChg>
      <pc:sldChg chg="modSp mod ord">
        <pc:chgData name="Alan Colin Arce" userId="cabb8515-27c6-4ad9-83b8-5473c532b812" providerId="ADAL" clId="{FE6027FD-01A6-2B47-BBB5-0251E3F67873}" dt="2025-10-14T22:54:40.071" v="1506" actId="20577"/>
        <pc:sldMkLst>
          <pc:docMk/>
          <pc:sldMk cId="47138219" sldId="709"/>
        </pc:sldMkLst>
        <pc:spChg chg="mod">
          <ac:chgData name="Alan Colin Arce" userId="cabb8515-27c6-4ad9-83b8-5473c532b812" providerId="ADAL" clId="{FE6027FD-01A6-2B47-BBB5-0251E3F67873}" dt="2025-10-14T22:25:12.950" v="79" actId="20577"/>
          <ac:spMkLst>
            <pc:docMk/>
            <pc:sldMk cId="47138219" sldId="709"/>
            <ac:spMk id="143" creationId="{00000000-0000-0000-0000-000000000000}"/>
          </ac:spMkLst>
        </pc:spChg>
        <pc:spChg chg="mod">
          <ac:chgData name="Alan Colin Arce" userId="cabb8515-27c6-4ad9-83b8-5473c532b812" providerId="ADAL" clId="{FE6027FD-01A6-2B47-BBB5-0251E3F67873}" dt="2025-10-14T22:54:40.071" v="1506" actId="20577"/>
          <ac:spMkLst>
            <pc:docMk/>
            <pc:sldMk cId="47138219" sldId="709"/>
            <ac:spMk id="144" creationId="{00000000-0000-0000-0000-000000000000}"/>
          </ac:spMkLst>
        </pc:spChg>
      </pc:sldChg>
      <pc:sldChg chg="modSp mod ord">
        <pc:chgData name="Alan Colin Arce" userId="cabb8515-27c6-4ad9-83b8-5473c532b812" providerId="ADAL" clId="{FE6027FD-01A6-2B47-BBB5-0251E3F67873}" dt="2025-10-14T22:29:57.966" v="614" actId="5793"/>
        <pc:sldMkLst>
          <pc:docMk/>
          <pc:sldMk cId="1031672652" sldId="717"/>
        </pc:sldMkLst>
        <pc:spChg chg="mod">
          <ac:chgData name="Alan Colin Arce" userId="cabb8515-27c6-4ad9-83b8-5473c532b812" providerId="ADAL" clId="{FE6027FD-01A6-2B47-BBB5-0251E3F67873}" dt="2025-10-14T22:29:57.966" v="614" actId="5793"/>
          <ac:spMkLst>
            <pc:docMk/>
            <pc:sldMk cId="1031672652" sldId="717"/>
            <ac:spMk id="7" creationId="{D6D5726A-3E92-43A7-3CA7-F2C3EE270CAF}"/>
          </ac:spMkLst>
        </pc:spChg>
        <pc:spChg chg="mod">
          <ac:chgData name="Alan Colin Arce" userId="cabb8515-27c6-4ad9-83b8-5473c532b812" providerId="ADAL" clId="{FE6027FD-01A6-2B47-BBB5-0251E3F67873}" dt="2025-10-14T22:29:48.126" v="610" actId="20577"/>
          <ac:spMkLst>
            <pc:docMk/>
            <pc:sldMk cId="1031672652" sldId="717"/>
            <ac:spMk id="143" creationId="{00000000-0000-0000-0000-000000000000}"/>
          </ac:spMkLst>
        </pc:spChg>
        <pc:spChg chg="mod">
          <ac:chgData name="Alan Colin Arce" userId="cabb8515-27c6-4ad9-83b8-5473c532b812" providerId="ADAL" clId="{FE6027FD-01A6-2B47-BBB5-0251E3F67873}" dt="2025-10-14T22:29:52.062" v="612" actId="5793"/>
          <ac:spMkLst>
            <pc:docMk/>
            <pc:sldMk cId="1031672652" sldId="717"/>
            <ac:spMk id="144" creationId="{00000000-0000-0000-0000-000000000000}"/>
          </ac:spMkLst>
        </pc:spChg>
      </pc:sldChg>
      <pc:sldChg chg="addSp delSp modSp mod ord">
        <pc:chgData name="Alan Colin Arce" userId="cabb8515-27c6-4ad9-83b8-5473c532b812" providerId="ADAL" clId="{FE6027FD-01A6-2B47-BBB5-0251E3F67873}" dt="2025-10-14T22:50:34.811" v="1389" actId="478"/>
        <pc:sldMkLst>
          <pc:docMk/>
          <pc:sldMk cId="2934516088" sldId="721"/>
        </pc:sldMkLst>
        <pc:spChg chg="mod">
          <ac:chgData name="Alan Colin Arce" userId="cabb8515-27c6-4ad9-83b8-5473c532b812" providerId="ADAL" clId="{FE6027FD-01A6-2B47-BBB5-0251E3F67873}" dt="2025-10-14T22:34:07.560" v="659" actId="20577"/>
          <ac:spMkLst>
            <pc:docMk/>
            <pc:sldMk cId="2934516088" sldId="721"/>
            <ac:spMk id="143" creationId="{00000000-0000-0000-0000-000000000000}"/>
          </ac:spMkLst>
        </pc:spChg>
        <pc:spChg chg="mod">
          <ac:chgData name="Alan Colin Arce" userId="cabb8515-27c6-4ad9-83b8-5473c532b812" providerId="ADAL" clId="{FE6027FD-01A6-2B47-BBB5-0251E3F67873}" dt="2025-10-14T22:30:46.132" v="656" actId="20577"/>
          <ac:spMkLst>
            <pc:docMk/>
            <pc:sldMk cId="2934516088" sldId="721"/>
            <ac:spMk id="144" creationId="{00000000-0000-0000-0000-000000000000}"/>
          </ac:spMkLst>
        </pc:spChg>
        <pc:picChg chg="add mod">
          <ac:chgData name="Alan Colin Arce" userId="cabb8515-27c6-4ad9-83b8-5473c532b812" providerId="ADAL" clId="{FE6027FD-01A6-2B47-BBB5-0251E3F67873}" dt="2025-10-14T22:50:31.858" v="1388" actId="1076"/>
          <ac:picMkLst>
            <pc:docMk/>
            <pc:sldMk cId="2934516088" sldId="721"/>
            <ac:picMk id="2" creationId="{2C7124DF-519E-304F-0C14-09A5BB24F54D}"/>
          </ac:picMkLst>
        </pc:picChg>
        <pc:picChg chg="del">
          <ac:chgData name="Alan Colin Arce" userId="cabb8515-27c6-4ad9-83b8-5473c532b812" providerId="ADAL" clId="{FE6027FD-01A6-2B47-BBB5-0251E3F67873}" dt="2025-10-14T22:50:34.811" v="1389" actId="478"/>
          <ac:picMkLst>
            <pc:docMk/>
            <pc:sldMk cId="2934516088" sldId="721"/>
            <ac:picMk id="3" creationId="{28078A77-FA03-85EC-955D-8CB21C49F444}"/>
          </ac:picMkLst>
        </pc:picChg>
      </pc:sldChg>
      <pc:sldChg chg="del">
        <pc:chgData name="Alan Colin Arce" userId="cabb8515-27c6-4ad9-83b8-5473c532b812" providerId="ADAL" clId="{FE6027FD-01A6-2B47-BBB5-0251E3F67873}" dt="2025-10-14T22:48:28.649" v="1384" actId="2696"/>
        <pc:sldMkLst>
          <pc:docMk/>
          <pc:sldMk cId="1757978171" sldId="722"/>
        </pc:sldMkLst>
      </pc:sldChg>
      <pc:sldChg chg="modSp mod">
        <pc:chgData name="Alan Colin Arce" userId="cabb8515-27c6-4ad9-83b8-5473c532b812" providerId="ADAL" clId="{FE6027FD-01A6-2B47-BBB5-0251E3F67873}" dt="2025-10-15T16:02:07.088" v="1520" actId="20577"/>
        <pc:sldMkLst>
          <pc:docMk/>
          <pc:sldMk cId="645360800" sldId="724"/>
        </pc:sldMkLst>
        <pc:spChg chg="mod">
          <ac:chgData name="Alan Colin Arce" userId="cabb8515-27c6-4ad9-83b8-5473c532b812" providerId="ADAL" clId="{FE6027FD-01A6-2B47-BBB5-0251E3F67873}" dt="2025-10-15T16:02:07.088" v="1520" actId="20577"/>
          <ac:spMkLst>
            <pc:docMk/>
            <pc:sldMk cId="645360800" sldId="724"/>
            <ac:spMk id="144" creationId="{00000000-0000-0000-0000-000000000000}"/>
          </ac:spMkLst>
        </pc:spChg>
      </pc:sldChg>
      <pc:sldChg chg="del">
        <pc:chgData name="Alan Colin Arce" userId="cabb8515-27c6-4ad9-83b8-5473c532b812" providerId="ADAL" clId="{FE6027FD-01A6-2B47-BBB5-0251E3F67873}" dt="2025-10-14T22:48:28.626" v="1379" actId="2696"/>
        <pc:sldMkLst>
          <pc:docMk/>
          <pc:sldMk cId="1377502576" sldId="727"/>
        </pc:sldMkLst>
      </pc:sldChg>
      <pc:sldChg chg="del">
        <pc:chgData name="Alan Colin Arce" userId="cabb8515-27c6-4ad9-83b8-5473c532b812" providerId="ADAL" clId="{FE6027FD-01A6-2B47-BBB5-0251E3F67873}" dt="2025-10-14T22:48:28.624" v="1377" actId="2696"/>
        <pc:sldMkLst>
          <pc:docMk/>
          <pc:sldMk cId="144119486" sldId="728"/>
        </pc:sldMkLst>
      </pc:sldChg>
      <pc:sldChg chg="del">
        <pc:chgData name="Alan Colin Arce" userId="cabb8515-27c6-4ad9-83b8-5473c532b812" providerId="ADAL" clId="{FE6027FD-01A6-2B47-BBB5-0251E3F67873}" dt="2025-10-14T22:48:28.636" v="1381" actId="2696"/>
        <pc:sldMkLst>
          <pc:docMk/>
          <pc:sldMk cId="170734251" sldId="730"/>
        </pc:sldMkLst>
      </pc:sldChg>
      <pc:sldChg chg="addSp delSp modSp mod">
        <pc:chgData name="Alan Colin Arce" userId="cabb8515-27c6-4ad9-83b8-5473c532b812" providerId="ADAL" clId="{FE6027FD-01A6-2B47-BBB5-0251E3F67873}" dt="2025-10-14T22:22:57.179" v="47" actId="1076"/>
        <pc:sldMkLst>
          <pc:docMk/>
          <pc:sldMk cId="280501720" sldId="732"/>
        </pc:sldMkLst>
        <pc:spChg chg="del">
          <ac:chgData name="Alan Colin Arce" userId="cabb8515-27c6-4ad9-83b8-5473c532b812" providerId="ADAL" clId="{FE6027FD-01A6-2B47-BBB5-0251E3F67873}" dt="2025-10-14T22:21:28.193" v="40" actId="478"/>
          <ac:spMkLst>
            <pc:docMk/>
            <pc:sldMk cId="280501720" sldId="732"/>
            <ac:spMk id="9" creationId="{91278541-110E-8E8E-5EF7-E70957851DEB}"/>
          </ac:spMkLst>
        </pc:spChg>
        <pc:spChg chg="del">
          <ac:chgData name="Alan Colin Arce" userId="cabb8515-27c6-4ad9-83b8-5473c532b812" providerId="ADAL" clId="{FE6027FD-01A6-2B47-BBB5-0251E3F67873}" dt="2025-10-14T22:21:26.328" v="39" actId="478"/>
          <ac:spMkLst>
            <pc:docMk/>
            <pc:sldMk cId="280501720" sldId="732"/>
            <ac:spMk id="10" creationId="{0AC5504F-FFB6-7FD9-901B-E6FC204A1D30}"/>
          </ac:spMkLst>
        </pc:spChg>
        <pc:spChg chg="mod">
          <ac:chgData name="Alan Colin Arce" userId="cabb8515-27c6-4ad9-83b8-5473c532b812" providerId="ADAL" clId="{FE6027FD-01A6-2B47-BBB5-0251E3F67873}" dt="2025-10-14T22:21:31.247" v="41" actId="1076"/>
          <ac:spMkLst>
            <pc:docMk/>
            <pc:sldMk cId="280501720" sldId="732"/>
            <ac:spMk id="143" creationId="{00000000-0000-0000-0000-000000000000}"/>
          </ac:spMkLst>
        </pc:spChg>
        <pc:spChg chg="del mod">
          <ac:chgData name="Alan Colin Arce" userId="cabb8515-27c6-4ad9-83b8-5473c532b812" providerId="ADAL" clId="{FE6027FD-01A6-2B47-BBB5-0251E3F67873}" dt="2025-10-14T22:21:24.326" v="37" actId="478"/>
          <ac:spMkLst>
            <pc:docMk/>
            <pc:sldMk cId="280501720" sldId="732"/>
            <ac:spMk id="144" creationId="{00000000-0000-0000-0000-000000000000}"/>
          </ac:spMkLst>
        </pc:spChg>
        <pc:picChg chg="add mod">
          <ac:chgData name="Alan Colin Arce" userId="cabb8515-27c6-4ad9-83b8-5473c532b812" providerId="ADAL" clId="{FE6027FD-01A6-2B47-BBB5-0251E3F67873}" dt="2025-10-14T22:22:57.179" v="47" actId="1076"/>
          <ac:picMkLst>
            <pc:docMk/>
            <pc:sldMk cId="280501720" sldId="732"/>
            <ac:picMk id="2" creationId="{D5F30951-87BE-5699-F68D-6FBCDC2C4289}"/>
          </ac:picMkLst>
        </pc:picChg>
        <pc:picChg chg="del">
          <ac:chgData name="Alan Colin Arce" userId="cabb8515-27c6-4ad9-83b8-5473c532b812" providerId="ADAL" clId="{FE6027FD-01A6-2B47-BBB5-0251E3F67873}" dt="2025-10-14T22:21:25.346" v="38" actId="478"/>
          <ac:picMkLst>
            <pc:docMk/>
            <pc:sldMk cId="280501720" sldId="732"/>
            <ac:picMk id="8" creationId="{1C4BEE89-2D7F-613D-18F7-0FAAEBBA413E}"/>
          </ac:picMkLst>
        </pc:picChg>
        <pc:picChg chg="del">
          <ac:chgData name="Alan Colin Arce" userId="cabb8515-27c6-4ad9-83b8-5473c532b812" providerId="ADAL" clId="{FE6027FD-01A6-2B47-BBB5-0251E3F67873}" dt="2025-10-14T22:22:53.924" v="46" actId="478"/>
          <ac:picMkLst>
            <pc:docMk/>
            <pc:sldMk cId="280501720" sldId="732"/>
            <ac:picMk id="11" creationId="{ACDF518F-B367-02C0-BE8C-34B08CED991F}"/>
          </ac:picMkLst>
        </pc:picChg>
      </pc:sldChg>
      <pc:sldChg chg="addSp modSp mod">
        <pc:chgData name="Alan Colin Arce" userId="cabb8515-27c6-4ad9-83b8-5473c532b812" providerId="ADAL" clId="{FE6027FD-01A6-2B47-BBB5-0251E3F67873}" dt="2025-10-14T22:21:07.745" v="19" actId="1076"/>
        <pc:sldMkLst>
          <pc:docMk/>
          <pc:sldMk cId="3996507523" sldId="734"/>
        </pc:sldMkLst>
        <pc:spChg chg="add mod">
          <ac:chgData name="Alan Colin Arce" userId="cabb8515-27c6-4ad9-83b8-5473c532b812" providerId="ADAL" clId="{FE6027FD-01A6-2B47-BBB5-0251E3F67873}" dt="2025-10-14T22:20:54.029" v="16" actId="164"/>
          <ac:spMkLst>
            <pc:docMk/>
            <pc:sldMk cId="3996507523" sldId="734"/>
            <ac:spMk id="3" creationId="{59079DC4-EC90-0F9E-1C3E-A27E8B943A86}"/>
          </ac:spMkLst>
        </pc:spChg>
        <pc:spChg chg="add mod">
          <ac:chgData name="Alan Colin Arce" userId="cabb8515-27c6-4ad9-83b8-5473c532b812" providerId="ADAL" clId="{FE6027FD-01A6-2B47-BBB5-0251E3F67873}" dt="2025-10-14T22:20:54.029" v="16" actId="164"/>
          <ac:spMkLst>
            <pc:docMk/>
            <pc:sldMk cId="3996507523" sldId="734"/>
            <ac:spMk id="4" creationId="{94069452-00C3-6632-4621-8EE3EFDCABC3}"/>
          </ac:spMkLst>
        </pc:spChg>
        <pc:spChg chg="mod">
          <ac:chgData name="Alan Colin Arce" userId="cabb8515-27c6-4ad9-83b8-5473c532b812" providerId="ADAL" clId="{FE6027FD-01A6-2B47-BBB5-0251E3F67873}" dt="2025-10-14T22:21:07.745" v="19" actId="1076"/>
          <ac:spMkLst>
            <pc:docMk/>
            <pc:sldMk cId="3996507523" sldId="734"/>
            <ac:spMk id="143" creationId="{00000000-0000-0000-0000-000000000000}"/>
          </ac:spMkLst>
        </pc:spChg>
        <pc:grpChg chg="add mod">
          <ac:chgData name="Alan Colin Arce" userId="cabb8515-27c6-4ad9-83b8-5473c532b812" providerId="ADAL" clId="{FE6027FD-01A6-2B47-BBB5-0251E3F67873}" dt="2025-10-14T22:20:58.082" v="17" actId="1076"/>
          <ac:grpSpMkLst>
            <pc:docMk/>
            <pc:sldMk cId="3996507523" sldId="734"/>
            <ac:grpSpMk id="5" creationId="{BE8B5F30-FAD9-E102-77BB-C4070549F1D5}"/>
          </ac:grpSpMkLst>
        </pc:grpChg>
        <pc:picChg chg="add mod">
          <ac:chgData name="Alan Colin Arce" userId="cabb8515-27c6-4ad9-83b8-5473c532b812" providerId="ADAL" clId="{FE6027FD-01A6-2B47-BBB5-0251E3F67873}" dt="2025-10-14T22:21:00.177" v="18" actId="1076"/>
          <ac:picMkLst>
            <pc:docMk/>
            <pc:sldMk cId="3996507523" sldId="734"/>
            <ac:picMk id="2" creationId="{EA6A5EF5-C97D-3A63-08E9-01D4C929C08A}"/>
          </ac:picMkLst>
        </pc:picChg>
      </pc:sldChg>
      <pc:sldChg chg="modSp mod ord">
        <pc:chgData name="Alan Colin Arce" userId="cabb8515-27c6-4ad9-83b8-5473c532b812" providerId="ADAL" clId="{FE6027FD-01A6-2B47-BBB5-0251E3F67873}" dt="2025-10-14T22:48:15.619" v="1375" actId="20577"/>
        <pc:sldMkLst>
          <pc:docMk/>
          <pc:sldMk cId="717139323" sldId="736"/>
        </pc:sldMkLst>
        <pc:spChg chg="mod">
          <ac:chgData name="Alan Colin Arce" userId="cabb8515-27c6-4ad9-83b8-5473c532b812" providerId="ADAL" clId="{FE6027FD-01A6-2B47-BBB5-0251E3F67873}" dt="2025-10-14T22:48:11.835" v="1373" actId="20577"/>
          <ac:spMkLst>
            <pc:docMk/>
            <pc:sldMk cId="717139323" sldId="736"/>
            <ac:spMk id="5" creationId="{568C7C08-FFA6-699F-30E1-25D85D482F3F}"/>
          </ac:spMkLst>
        </pc:spChg>
        <pc:spChg chg="mod">
          <ac:chgData name="Alan Colin Arce" userId="cabb8515-27c6-4ad9-83b8-5473c532b812" providerId="ADAL" clId="{FE6027FD-01A6-2B47-BBB5-0251E3F67873}" dt="2025-10-14T22:48:15.619" v="1375" actId="20577"/>
          <ac:spMkLst>
            <pc:docMk/>
            <pc:sldMk cId="717139323" sldId="736"/>
            <ac:spMk id="9" creationId="{807010BC-AABD-6E9F-8FE0-457F75DF3F92}"/>
          </ac:spMkLst>
        </pc:spChg>
        <pc:spChg chg="mod">
          <ac:chgData name="Alan Colin Arce" userId="cabb8515-27c6-4ad9-83b8-5473c532b812" providerId="ADAL" clId="{FE6027FD-01A6-2B47-BBB5-0251E3F67873}" dt="2025-10-14T22:46:55.791" v="1198" actId="20577"/>
          <ac:spMkLst>
            <pc:docMk/>
            <pc:sldMk cId="717139323" sldId="736"/>
            <ac:spMk id="143" creationId="{00000000-0000-0000-0000-000000000000}"/>
          </ac:spMkLst>
        </pc:spChg>
        <pc:spChg chg="mod">
          <ac:chgData name="Alan Colin Arce" userId="cabb8515-27c6-4ad9-83b8-5473c532b812" providerId="ADAL" clId="{FE6027FD-01A6-2B47-BBB5-0251E3F67873}" dt="2025-10-14T22:47:55.596" v="1341" actId="20577"/>
          <ac:spMkLst>
            <pc:docMk/>
            <pc:sldMk cId="717139323" sldId="736"/>
            <ac:spMk id="144" creationId="{00000000-0000-0000-0000-000000000000}"/>
          </ac:spMkLst>
        </pc:spChg>
      </pc:sldChg>
      <pc:sldChg chg="addSp delSp modSp mod ord">
        <pc:chgData name="Alan Colin Arce" userId="cabb8515-27c6-4ad9-83b8-5473c532b812" providerId="ADAL" clId="{FE6027FD-01A6-2B47-BBB5-0251E3F67873}" dt="2025-10-14T22:41:26.935" v="757" actId="1076"/>
        <pc:sldMkLst>
          <pc:docMk/>
          <pc:sldMk cId="2520312324" sldId="738"/>
        </pc:sldMkLst>
        <pc:spChg chg="mod">
          <ac:chgData name="Alan Colin Arce" userId="cabb8515-27c6-4ad9-83b8-5473c532b812" providerId="ADAL" clId="{FE6027FD-01A6-2B47-BBB5-0251E3F67873}" dt="2025-10-14T22:36:11.185" v="675" actId="20577"/>
          <ac:spMkLst>
            <pc:docMk/>
            <pc:sldMk cId="2520312324" sldId="738"/>
            <ac:spMk id="2" creationId="{E811BC5F-D280-D6F7-A7C7-76AFFD86C9D8}"/>
          </ac:spMkLst>
        </pc:spChg>
        <pc:spChg chg="mod">
          <ac:chgData name="Alan Colin Arce" userId="cabb8515-27c6-4ad9-83b8-5473c532b812" providerId="ADAL" clId="{FE6027FD-01A6-2B47-BBB5-0251E3F67873}" dt="2025-10-14T22:36:25.728" v="698" actId="1076"/>
          <ac:spMkLst>
            <pc:docMk/>
            <pc:sldMk cId="2520312324" sldId="738"/>
            <ac:spMk id="3" creationId="{FE4C6883-D22A-300A-CFFA-0EAA17FF67AA}"/>
          </ac:spMkLst>
        </pc:spChg>
        <pc:spChg chg="mod">
          <ac:chgData name="Alan Colin Arce" userId="cabb8515-27c6-4ad9-83b8-5473c532b812" providerId="ADAL" clId="{FE6027FD-01A6-2B47-BBB5-0251E3F67873}" dt="2025-10-14T22:41:22.776" v="756" actId="1076"/>
          <ac:spMkLst>
            <pc:docMk/>
            <pc:sldMk cId="2520312324" sldId="738"/>
            <ac:spMk id="5" creationId="{787236D9-259B-EA73-30DE-90DC9CB9CBE8}"/>
          </ac:spMkLst>
        </pc:spChg>
        <pc:spChg chg="mod">
          <ac:chgData name="Alan Colin Arce" userId="cabb8515-27c6-4ad9-83b8-5473c532b812" providerId="ADAL" clId="{FE6027FD-01A6-2B47-BBB5-0251E3F67873}" dt="2025-10-14T22:41:12.337" v="754" actId="20577"/>
          <ac:spMkLst>
            <pc:docMk/>
            <pc:sldMk cId="2520312324" sldId="738"/>
            <ac:spMk id="6" creationId="{559F0C2E-EB47-59A4-2A9F-C11A23CF3B86}"/>
          </ac:spMkLst>
        </pc:spChg>
        <pc:spChg chg="mod">
          <ac:chgData name="Alan Colin Arce" userId="cabb8515-27c6-4ad9-83b8-5473c532b812" providerId="ADAL" clId="{FE6027FD-01A6-2B47-BBB5-0251E3F67873}" dt="2025-10-14T22:41:26.935" v="757" actId="1076"/>
          <ac:spMkLst>
            <pc:docMk/>
            <pc:sldMk cId="2520312324" sldId="738"/>
            <ac:spMk id="7" creationId="{2AEE468D-F891-F508-3113-8EE37188E4E5}"/>
          </ac:spMkLst>
        </pc:spChg>
        <pc:spChg chg="add del">
          <ac:chgData name="Alan Colin Arce" userId="cabb8515-27c6-4ad9-83b8-5473c532b812" providerId="ADAL" clId="{FE6027FD-01A6-2B47-BBB5-0251E3F67873}" dt="2025-10-14T22:37:57.751" v="717" actId="22"/>
          <ac:spMkLst>
            <pc:docMk/>
            <pc:sldMk cId="2520312324" sldId="738"/>
            <ac:spMk id="8" creationId="{9D54A09E-B3C4-D0D1-4B00-885C6627E894}"/>
          </ac:spMkLst>
        </pc:spChg>
        <pc:spChg chg="add del mod">
          <ac:chgData name="Alan Colin Arce" userId="cabb8515-27c6-4ad9-83b8-5473c532b812" providerId="ADAL" clId="{FE6027FD-01A6-2B47-BBB5-0251E3F67873}" dt="2025-10-14T22:38:06.893" v="721" actId="22"/>
          <ac:spMkLst>
            <pc:docMk/>
            <pc:sldMk cId="2520312324" sldId="738"/>
            <ac:spMk id="12" creationId="{0DD5EA05-F74C-61E1-DD75-0DF8721085D3}"/>
          </ac:spMkLst>
        </pc:spChg>
        <pc:picChg chg="del">
          <ac:chgData name="Alan Colin Arce" userId="cabb8515-27c6-4ad9-83b8-5473c532b812" providerId="ADAL" clId="{FE6027FD-01A6-2B47-BBB5-0251E3F67873}" dt="2025-10-14T22:37:56.468" v="715" actId="478"/>
          <ac:picMkLst>
            <pc:docMk/>
            <pc:sldMk cId="2520312324" sldId="738"/>
            <ac:picMk id="9" creationId="{484800B4-91A8-508B-7746-BCB3E9531C49}"/>
          </ac:picMkLst>
        </pc:picChg>
        <pc:picChg chg="del">
          <ac:chgData name="Alan Colin Arce" userId="cabb8515-27c6-4ad9-83b8-5473c532b812" providerId="ADAL" clId="{FE6027FD-01A6-2B47-BBB5-0251E3F67873}" dt="2025-10-14T22:40:30.275" v="728" actId="478"/>
          <ac:picMkLst>
            <pc:docMk/>
            <pc:sldMk cId="2520312324" sldId="738"/>
            <ac:picMk id="11" creationId="{D1EAF1A2-28EF-57E3-757B-925776225D96}"/>
          </ac:picMkLst>
        </pc:picChg>
        <pc:picChg chg="add del mod">
          <ac:chgData name="Alan Colin Arce" userId="cabb8515-27c6-4ad9-83b8-5473c532b812" providerId="ADAL" clId="{FE6027FD-01A6-2B47-BBB5-0251E3F67873}" dt="2025-10-14T22:40:52.802" v="732" actId="478"/>
          <ac:picMkLst>
            <pc:docMk/>
            <pc:sldMk cId="2520312324" sldId="738"/>
            <ac:picMk id="13" creationId="{22DE0506-F02D-7AD1-598D-FF3BFE3E657C}"/>
          </ac:picMkLst>
        </pc:picChg>
        <pc:picChg chg="add mod">
          <ac:chgData name="Alan Colin Arce" userId="cabb8515-27c6-4ad9-83b8-5473c532b812" providerId="ADAL" clId="{FE6027FD-01A6-2B47-BBB5-0251E3F67873}" dt="2025-10-14T22:41:16.976" v="755" actId="1076"/>
          <ac:picMkLst>
            <pc:docMk/>
            <pc:sldMk cId="2520312324" sldId="738"/>
            <ac:picMk id="14" creationId="{4C19B8C5-0933-8861-5DE7-8584FFC0231A}"/>
          </ac:picMkLst>
        </pc:picChg>
        <pc:picChg chg="add mod">
          <ac:chgData name="Alan Colin Arce" userId="cabb8515-27c6-4ad9-83b8-5473c532b812" providerId="ADAL" clId="{FE6027FD-01A6-2B47-BBB5-0251E3F67873}" dt="2025-10-14T22:41:02.785" v="737" actId="1076"/>
          <ac:picMkLst>
            <pc:docMk/>
            <pc:sldMk cId="2520312324" sldId="738"/>
            <ac:picMk id="15" creationId="{185BE0E2-4DE5-46EF-1203-2021DE88E680}"/>
          </ac:picMkLst>
        </pc:picChg>
      </pc:sldChg>
      <pc:sldChg chg="del">
        <pc:chgData name="Alan Colin Arce" userId="cabb8515-27c6-4ad9-83b8-5473c532b812" providerId="ADAL" clId="{FE6027FD-01A6-2B47-BBB5-0251E3F67873}" dt="2025-10-14T22:48:28.638" v="1382" actId="2696"/>
        <pc:sldMkLst>
          <pc:docMk/>
          <pc:sldMk cId="831991760" sldId="743"/>
        </pc:sldMkLst>
      </pc:sldChg>
      <pc:sldChg chg="del">
        <pc:chgData name="Alan Colin Arce" userId="cabb8515-27c6-4ad9-83b8-5473c532b812" providerId="ADAL" clId="{FE6027FD-01A6-2B47-BBB5-0251E3F67873}" dt="2025-10-14T22:48:28.636" v="1380" actId="2696"/>
        <pc:sldMkLst>
          <pc:docMk/>
          <pc:sldMk cId="136501490" sldId="745"/>
        </pc:sldMkLst>
      </pc:sldChg>
      <pc:sldChg chg="new del">
        <pc:chgData name="Alan Colin Arce" userId="cabb8515-27c6-4ad9-83b8-5473c532b812" providerId="ADAL" clId="{FE6027FD-01A6-2B47-BBB5-0251E3F67873}" dt="2025-10-14T22:29:15.329" v="541" actId="680"/>
        <pc:sldMkLst>
          <pc:docMk/>
          <pc:sldMk cId="494013424" sldId="7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B288-15EF-D444-8639-233AFD8B8520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69EE-9C2C-E547-A1DD-1487AC4D9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4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87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09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62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12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615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113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009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892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d42a26fb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d42a26fb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425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210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17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927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7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3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5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2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2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6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79807"/>
            <a:ext cx="10515600" cy="8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89213"/>
            <a:ext cx="10515600" cy="358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66F90-67A8-F840-918E-78BADE0F56BD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4A9DB-B966-2847-96F7-B1D86A8018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17931"/>
          </a:xfrm>
          <a:prstGeom prst="rect">
            <a:avLst/>
          </a:prstGeom>
        </p:spPr>
      </p:pic>
      <p:sp>
        <p:nvSpPr>
          <p:cNvPr id="11" name="Minus 10"/>
          <p:cNvSpPr/>
          <p:nvPr userDrawn="1"/>
        </p:nvSpPr>
        <p:spPr>
          <a:xfrm>
            <a:off x="-2259013" y="928688"/>
            <a:ext cx="16740188" cy="731837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8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0979F"/>
          </a:solidFill>
          <a:latin typeface="Keep Calm Med" charset="0"/>
          <a:ea typeface="Keep Calm Med" charset="0"/>
          <a:cs typeface="Keep Calm Me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A39D-DA7E-CA4E-99C1-48D5384D90B2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29CC-C788-9743-A6CC-B75405D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sscommons.ca/es" TargetMode="External"/><Relationship Id="rId2" Type="http://schemas.openxmlformats.org/officeDocument/2006/relationships/hyperlink" Target="https://hsscommons.ca/es/register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pjournal.ca/issue02/winte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ospolicyobservatory.uvic.ca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31" y="1638238"/>
            <a:ext cx="11521935" cy="1612967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rgbClr val="30979F"/>
                </a:solidFill>
                <a:latin typeface="Keep Calm Med" charset="0"/>
              </a:rPr>
              <a:t>Humanities and Social Sciences Commons: </a:t>
            </a:r>
            <a:r>
              <a:rPr lang="en-CA" sz="4000" b="1" dirty="0" err="1">
                <a:solidFill>
                  <a:srgbClr val="30979F"/>
                </a:solidFill>
                <a:latin typeface="Keep Calm Med" charset="0"/>
              </a:rPr>
              <a:t>Herramienta</a:t>
            </a:r>
            <a:r>
              <a:rPr lang="en-CA" sz="4000" b="1" dirty="0">
                <a:solidFill>
                  <a:srgbClr val="30979F"/>
                </a:solidFill>
                <a:latin typeface="Keep Calm Med" charset="0"/>
              </a:rPr>
              <a:t> </a:t>
            </a:r>
            <a:r>
              <a:rPr lang="en-CA" sz="4000" b="1" dirty="0" err="1">
                <a:solidFill>
                  <a:srgbClr val="30979F"/>
                </a:solidFill>
                <a:latin typeface="Keep Calm Med" charset="0"/>
              </a:rPr>
              <a:t>abierta</a:t>
            </a:r>
            <a:r>
              <a:rPr lang="en-CA" sz="4000" b="1" dirty="0">
                <a:solidFill>
                  <a:srgbClr val="30979F"/>
                </a:solidFill>
                <a:latin typeface="Keep Calm Med" charset="0"/>
              </a:rPr>
              <a:t> para </a:t>
            </a:r>
            <a:r>
              <a:rPr lang="en-CA" sz="4000" b="1" dirty="0" err="1">
                <a:solidFill>
                  <a:srgbClr val="30979F"/>
                </a:solidFill>
                <a:latin typeface="Keep Calm Med" charset="0"/>
              </a:rPr>
              <a:t>colaborar</a:t>
            </a:r>
            <a:r>
              <a:rPr lang="en-CA" sz="4000" b="1" dirty="0">
                <a:solidFill>
                  <a:srgbClr val="30979F"/>
                </a:solidFill>
                <a:latin typeface="Keep Calm Med" charset="0"/>
              </a:rPr>
              <a:t> y </a:t>
            </a:r>
            <a:r>
              <a:rPr lang="en-CA" sz="4000" b="1" dirty="0" err="1">
                <a:solidFill>
                  <a:srgbClr val="30979F"/>
                </a:solidFill>
                <a:latin typeface="Keep Calm Med" charset="0"/>
              </a:rPr>
              <a:t>difundir</a:t>
            </a:r>
            <a:r>
              <a:rPr lang="en-CA" sz="4000" b="1" dirty="0">
                <a:solidFill>
                  <a:srgbClr val="30979F"/>
                </a:solidFill>
                <a:latin typeface="Keep Calm Med" charset="0"/>
              </a:rPr>
              <a:t> </a:t>
            </a:r>
            <a:r>
              <a:rPr lang="en-CA" sz="4000" b="1" dirty="0" err="1">
                <a:solidFill>
                  <a:srgbClr val="30979F"/>
                </a:solidFill>
                <a:latin typeface="Keep Calm Med" charset="0"/>
              </a:rPr>
              <a:t>resultados</a:t>
            </a:r>
            <a:r>
              <a:rPr lang="en-CA" sz="4000" b="1" dirty="0">
                <a:solidFill>
                  <a:srgbClr val="30979F"/>
                </a:solidFill>
                <a:latin typeface="Keep Calm Med" charset="0"/>
              </a:rPr>
              <a:t> de </a:t>
            </a:r>
            <a:r>
              <a:rPr lang="en-CA" sz="4000" b="1" dirty="0" err="1">
                <a:solidFill>
                  <a:srgbClr val="30979F"/>
                </a:solidFill>
                <a:latin typeface="Keep Calm Med" charset="0"/>
              </a:rPr>
              <a:t>investigación</a:t>
            </a:r>
            <a:endParaRPr lang="en-US" sz="4000" b="1" dirty="0">
              <a:solidFill>
                <a:srgbClr val="30979F"/>
              </a:solidFill>
              <a:latin typeface="Keep Calm Med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1197204"/>
            <a:ext cx="12192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inus 11"/>
          <p:cNvSpPr/>
          <p:nvPr/>
        </p:nvSpPr>
        <p:spPr>
          <a:xfrm>
            <a:off x="-2258947" y="928302"/>
            <a:ext cx="16740000" cy="732243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37"/>
            <a:ext cx="12192000" cy="1217931"/>
          </a:xfrm>
          <a:prstGeom prst="rect">
            <a:avLst/>
          </a:prstGeom>
        </p:spPr>
      </p:pic>
      <p:pic>
        <p:nvPicPr>
          <p:cNvPr id="1026" name="Picture 2" descr="The INKE Partnership">
            <a:extLst>
              <a:ext uri="{FF2B5EF4-FFF2-40B4-BE49-F238E27FC236}">
                <a16:creationId xmlns:a16="http://schemas.microsoft.com/office/drawing/2014/main" id="{D8E014F0-99B1-6C46-8C0E-D1920B0AF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9110" r="4379" b="13411"/>
          <a:stretch/>
        </p:blipFill>
        <p:spPr bwMode="auto">
          <a:xfrm>
            <a:off x="526734" y="5754262"/>
            <a:ext cx="4197616" cy="9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0E7A6A-4B22-9F4B-8DE8-4ED1A4BEE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23856" r="2308" b="20422"/>
          <a:stretch/>
        </p:blipFill>
        <p:spPr bwMode="auto">
          <a:xfrm>
            <a:off x="5659071" y="5660796"/>
            <a:ext cx="6087375" cy="10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DC8527-C4A1-20D9-BDF5-D51DE784763F}"/>
              </a:ext>
            </a:extLst>
          </p:cNvPr>
          <p:cNvSpPr txBox="1"/>
          <p:nvPr/>
        </p:nvSpPr>
        <p:spPr>
          <a:xfrm>
            <a:off x="390291" y="3455356"/>
            <a:ext cx="11411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Alan Colin-Arce</a:t>
            </a:r>
          </a:p>
          <a:p>
            <a:pPr algn="ctr"/>
            <a:r>
              <a:rPr lang="en-CA" sz="2400" dirty="0"/>
              <a:t>Electronic Textual Cultures Lab, Universidad de Victoria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406F0-BA32-D861-8896-CBBE3B0E7E4D}"/>
              </a:ext>
            </a:extLst>
          </p:cNvPr>
          <p:cNvSpPr txBox="1"/>
          <p:nvPr/>
        </p:nvSpPr>
        <p:spPr>
          <a:xfrm>
            <a:off x="350086" y="4373410"/>
            <a:ext cx="11521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/>
              <a:t>16 de </a:t>
            </a:r>
            <a:r>
              <a:rPr lang="en-US" dirty="0" err="1"/>
              <a:t>octubre</a:t>
            </a:r>
            <a:r>
              <a:rPr lang="en-US" dirty="0"/>
              <a:t> de 2025</a:t>
            </a:r>
          </a:p>
          <a:p>
            <a:r>
              <a:rPr lang="en-CA" dirty="0"/>
              <a:t>7° Encuentro de </a:t>
            </a:r>
            <a:r>
              <a:rPr lang="en-CA" dirty="0" err="1"/>
              <a:t>Humanistas</a:t>
            </a:r>
            <a:r>
              <a:rPr lang="en-CA" dirty="0"/>
              <a:t> </a:t>
            </a:r>
            <a:r>
              <a:rPr lang="en-CA" dirty="0" err="1"/>
              <a:t>Digitales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27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4"/>
    </mc:Choice>
    <mc:Fallback xmlns="">
      <p:transition spd="slow" advTm="170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BC5F-D280-D6F7-A7C7-76AFFD86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694803"/>
            <a:ext cx="11360800" cy="763600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C6883-D22A-300A-CFFA-0EAA17FF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577209"/>
            <a:ext cx="4540864" cy="763600"/>
          </a:xfrm>
        </p:spPr>
        <p:txBody>
          <a:bodyPr/>
          <a:lstStyle/>
          <a:p>
            <a:pPr marL="152396" indent="0" algn="ctr">
              <a:buNone/>
            </a:pPr>
            <a:r>
              <a:rPr lang="en-US" dirty="0" err="1"/>
              <a:t>Página</a:t>
            </a:r>
            <a:r>
              <a:rPr lang="en-US" dirty="0"/>
              <a:t> de </a:t>
            </a:r>
            <a:r>
              <a:rPr lang="en-US" dirty="0" err="1"/>
              <a:t>inicio</a:t>
            </a:r>
            <a:endParaRPr lang="en-US" dirty="0"/>
          </a:p>
          <a:p>
            <a:pPr marL="152396" indent="0" algn="ctr">
              <a:buNone/>
            </a:pPr>
            <a:r>
              <a:rPr lang="en-US" dirty="0"/>
              <a:t>HSS Commons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236D9-259B-EA73-30DE-90DC9CB9CBE8}"/>
              </a:ext>
            </a:extLst>
          </p:cNvPr>
          <p:cNvSpPr txBox="1"/>
          <p:nvPr/>
        </p:nvSpPr>
        <p:spPr>
          <a:xfrm>
            <a:off x="6928361" y="6101834"/>
            <a:ext cx="3633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https://hsscommons.ca/es/register/</a:t>
            </a:r>
            <a:r>
              <a:rPr lang="en-US" dirty="0"/>
              <a:t>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59F0C2E-EB47-59A4-2A9F-C11A23CF3B86}"/>
              </a:ext>
            </a:extLst>
          </p:cNvPr>
          <p:cNvSpPr txBox="1">
            <a:spLocks/>
          </p:cNvSpPr>
          <p:nvPr/>
        </p:nvSpPr>
        <p:spPr>
          <a:xfrm>
            <a:off x="6324563" y="2753591"/>
            <a:ext cx="4326118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ctr">
              <a:buFont typeface="Arial"/>
              <a:buNone/>
            </a:pP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cuenta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E468D-F891-F508-3113-8EE37188E4E5}"/>
              </a:ext>
            </a:extLst>
          </p:cNvPr>
          <p:cNvSpPr txBox="1"/>
          <p:nvPr/>
        </p:nvSpPr>
        <p:spPr>
          <a:xfrm>
            <a:off x="1012812" y="6093491"/>
            <a:ext cx="3444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https://hsscommons.ca/es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19B8C5-0933-8861-5DE7-8584FFC02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257" y="3282380"/>
            <a:ext cx="2708729" cy="2508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BE0E2-4DE5-46EF-1203-2021DE88E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751" y="3429000"/>
            <a:ext cx="2624709" cy="24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07800" y="1707850"/>
            <a:ext cx="1177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Próximos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 pasos</a:t>
            </a:r>
            <a:endParaRPr dirty="0">
              <a:solidFill>
                <a:srgbClr val="30979F"/>
              </a:solidFill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07800" y="2471450"/>
            <a:ext cx="6711063" cy="42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El sitio es un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prototipo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investigación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version beta.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Actualmente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del sitio a personas y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interesados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probarlo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Traducción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idiomas</a:t>
            </a:r>
            <a:endParaRPr lang="en-CA" sz="20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Consultas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con personas que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usan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sitio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Continuar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con base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investigaciones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acceso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abierto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humanidades</a:t>
            </a:r>
            <a:r>
              <a:rPr lang="en-CA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digitales</a:t>
            </a:r>
            <a:endParaRPr lang="en-CA"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6BA904-0728-C1DC-003E-42A2EE65C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0" r="20792"/>
          <a:stretch/>
        </p:blipFill>
        <p:spPr>
          <a:xfrm>
            <a:off x="7234874" y="1885405"/>
            <a:ext cx="4749326" cy="2713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3AD6D-4359-4B5E-6D62-3ABEFFF2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856" b="55810"/>
          <a:stretch/>
        </p:blipFill>
        <p:spPr>
          <a:xfrm>
            <a:off x="9155875" y="4343785"/>
            <a:ext cx="2566541" cy="204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00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07800" y="1707850"/>
            <a:ext cx="1177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Contacto</a:t>
            </a:r>
            <a:endParaRPr dirty="0">
              <a:solidFill>
                <a:srgbClr val="30979F"/>
              </a:solidFill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682720" y="2752803"/>
            <a:ext cx="6826559" cy="109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¡Gracias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demo! Ponte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dudas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CA" sz="2600" dirty="0" err="1"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CA" sz="26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ctr"/>
            <a:endParaRPr lang="en-CA" sz="2600" dirty="0"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CA" sz="2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C7C08-FFA6-699F-30E1-25D85D482F3F}"/>
              </a:ext>
            </a:extLst>
          </p:cNvPr>
          <p:cNvSpPr txBox="1"/>
          <p:nvPr/>
        </p:nvSpPr>
        <p:spPr>
          <a:xfrm>
            <a:off x="2261423" y="4796207"/>
            <a:ext cx="3834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 dirty="0">
                <a:latin typeface="Calibri"/>
                <a:ea typeface="Calibri"/>
                <a:cs typeface="Calibri"/>
                <a:sym typeface="Calibri"/>
              </a:rPr>
              <a:t>Alan Colin-Arce</a:t>
            </a:r>
          </a:p>
          <a:p>
            <a:pPr algn="ctr"/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alancolinarce@uvic.ca</a:t>
            </a:r>
            <a:endParaRPr lang="en-CA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010BC-AABD-6E9F-8FE0-457F75DF3F92}"/>
              </a:ext>
            </a:extLst>
          </p:cNvPr>
          <p:cNvSpPr txBox="1"/>
          <p:nvPr/>
        </p:nvSpPr>
        <p:spPr>
          <a:xfrm>
            <a:off x="6095999" y="4796207"/>
            <a:ext cx="3834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b="1" dirty="0">
                <a:latin typeface="Calibri"/>
                <a:ea typeface="Calibri"/>
                <a:cs typeface="Calibri"/>
                <a:sym typeface="Calibri"/>
              </a:rPr>
              <a:t>Ray Siemens</a:t>
            </a:r>
          </a:p>
          <a:p>
            <a:pPr algn="ctr"/>
            <a:r>
              <a:rPr lang="en-CA" sz="2000" dirty="0" err="1">
                <a:latin typeface="Calibri"/>
                <a:ea typeface="Calibri"/>
                <a:cs typeface="Calibri"/>
                <a:sym typeface="Calibri"/>
              </a:rPr>
              <a:t>siemens@uvic.ca</a:t>
            </a:r>
            <a:endParaRPr lang="en-CA"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13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C744-D9D2-0C43-9F7D-F526D02D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639847"/>
            <a:ext cx="11360800" cy="763600"/>
          </a:xfrm>
        </p:spPr>
        <p:txBody>
          <a:bodyPr/>
          <a:lstStyle/>
          <a:p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Bienes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comunes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 del </a:t>
            </a:r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conocimiento</a:t>
            </a:r>
            <a:endParaRPr lang="en-US" sz="2800" dirty="0">
              <a:solidFill>
                <a:srgbClr val="30979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98382-906C-B641-A660-4314D09F0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2603401"/>
            <a:ext cx="11360800" cy="3324286"/>
          </a:xfrm>
        </p:spPr>
        <p:txBody>
          <a:bodyPr/>
          <a:lstStyle/>
          <a:p>
            <a:pPr marL="608965" indent="-456565">
              <a:lnSpc>
                <a:spcPct val="80000"/>
              </a:lnSpc>
              <a:spcBef>
                <a:spcPts val="600"/>
              </a:spcBef>
            </a:pPr>
            <a:r>
              <a:rPr lang="en-CA" sz="2200" dirty="0"/>
              <a:t>¿</a:t>
            </a:r>
            <a:r>
              <a:rPr lang="en-CA" sz="2200" dirty="0" err="1"/>
              <a:t>Qué</a:t>
            </a:r>
            <a:r>
              <a:rPr lang="en-CA" sz="2200" dirty="0"/>
              <a:t> son </a:t>
            </a:r>
            <a:r>
              <a:rPr lang="en-CA" sz="2200" dirty="0" err="1"/>
              <a:t>los</a:t>
            </a:r>
            <a:r>
              <a:rPr lang="en-CA" sz="2200" dirty="0"/>
              <a:t> </a:t>
            </a:r>
            <a:r>
              <a:rPr lang="en-CA" sz="2200" dirty="0" err="1"/>
              <a:t>bienes</a:t>
            </a:r>
            <a:r>
              <a:rPr lang="en-CA" sz="2200" dirty="0"/>
              <a:t> </a:t>
            </a:r>
            <a:r>
              <a:rPr lang="en-CA" sz="2200" dirty="0" err="1"/>
              <a:t>comunes</a:t>
            </a:r>
            <a:r>
              <a:rPr lang="en-CA" sz="2200" dirty="0"/>
              <a:t> del </a:t>
            </a:r>
            <a:r>
              <a:rPr lang="en-CA" sz="2200" dirty="0" err="1"/>
              <a:t>conocimiento</a:t>
            </a:r>
            <a:r>
              <a:rPr lang="en-CA" sz="2200" dirty="0"/>
              <a:t>?</a:t>
            </a:r>
            <a:endParaRPr lang="en-CA" sz="2200" dirty="0">
              <a:ea typeface="Calibri"/>
              <a:cs typeface="Calibri"/>
            </a:endParaRPr>
          </a:p>
          <a:p>
            <a:pPr marL="1218565" lvl="1" indent="-422910">
              <a:lnSpc>
                <a:spcPct val="80000"/>
              </a:lnSpc>
              <a:spcBef>
                <a:spcPts val="600"/>
              </a:spcBef>
            </a:pPr>
            <a:r>
              <a:rPr lang="en-CA" sz="2200" dirty="0" err="1">
                <a:ea typeface="Calibri"/>
                <a:cs typeface="Calibri"/>
              </a:rPr>
              <a:t>Espacios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digitales</a:t>
            </a:r>
            <a:r>
              <a:rPr lang="en-CA" sz="2200" dirty="0">
                <a:ea typeface="Calibri"/>
                <a:cs typeface="Calibri"/>
              </a:rPr>
              <a:t> para acceder, </a:t>
            </a:r>
            <a:r>
              <a:rPr lang="en-CA" sz="2200" dirty="0" err="1">
                <a:ea typeface="Calibri"/>
                <a:cs typeface="Calibri"/>
              </a:rPr>
              <a:t>publicar</a:t>
            </a:r>
            <a:r>
              <a:rPr lang="en-CA" sz="2200" dirty="0">
                <a:ea typeface="Calibri"/>
                <a:cs typeface="Calibri"/>
              </a:rPr>
              <a:t> y </a:t>
            </a:r>
            <a:r>
              <a:rPr lang="en-CA" sz="2200" dirty="0" err="1">
                <a:ea typeface="Calibri"/>
                <a:cs typeface="Calibri"/>
              </a:rPr>
              <a:t>compartir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información</a:t>
            </a:r>
            <a:endParaRPr lang="en-CA" sz="2200" dirty="0">
              <a:ea typeface="Calibri" panose="020F0502020204030204"/>
              <a:cs typeface="Calibri" panose="020F0502020204030204"/>
            </a:endParaRPr>
          </a:p>
          <a:p>
            <a:pPr marL="1218565" lvl="1" indent="-422910">
              <a:lnSpc>
                <a:spcPct val="80000"/>
              </a:lnSpc>
              <a:spcBef>
                <a:spcPts val="600"/>
              </a:spcBef>
            </a:pPr>
            <a:r>
              <a:rPr lang="en-CA" sz="2200" dirty="0" err="1"/>
              <a:t>Suelen</a:t>
            </a:r>
            <a:r>
              <a:rPr lang="en-CA" sz="2200" dirty="0"/>
              <a:t> ser </a:t>
            </a:r>
            <a:r>
              <a:rPr lang="en-CA" sz="2200" dirty="0" err="1"/>
              <a:t>espacios</a:t>
            </a:r>
            <a:r>
              <a:rPr lang="en-CA" sz="2200" dirty="0"/>
              <a:t> </a:t>
            </a:r>
            <a:r>
              <a:rPr lang="en-CA" sz="2200" dirty="0" err="1"/>
              <a:t>sociales</a:t>
            </a:r>
            <a:endParaRPr lang="en-CA" sz="2200" dirty="0">
              <a:ea typeface="Calibri" panose="020F0502020204030204"/>
              <a:cs typeface="Calibri" panose="020F0502020204030204"/>
            </a:endParaRPr>
          </a:p>
          <a:p>
            <a:pPr marL="1218565" lvl="1" indent="-422910">
              <a:lnSpc>
                <a:spcPct val="80000"/>
              </a:lnSpc>
              <a:spcBef>
                <a:spcPts val="600"/>
              </a:spcBef>
            </a:pPr>
            <a:r>
              <a:rPr lang="en-CA" sz="2200" dirty="0" err="1"/>
              <a:t>Ejemplos</a:t>
            </a:r>
            <a:r>
              <a:rPr lang="en-CA" sz="2200" dirty="0"/>
              <a:t>: </a:t>
            </a:r>
            <a:r>
              <a:rPr lang="en-CA" sz="2200" dirty="0" err="1"/>
              <a:t>arXiv</a:t>
            </a:r>
            <a:r>
              <a:rPr lang="en-CA" sz="2200" dirty="0"/>
              <a:t>, </a:t>
            </a:r>
            <a:r>
              <a:rPr lang="en-CA" sz="2200" dirty="0" err="1"/>
              <a:t>Scielo</a:t>
            </a:r>
            <a:r>
              <a:rPr lang="en-CA" sz="2200" dirty="0"/>
              <a:t>, Wikipedia, Knowledge Commons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6A4CA0-35AB-57D4-4A8D-3F13DC275AE0}"/>
              </a:ext>
            </a:extLst>
          </p:cNvPr>
          <p:cNvGrpSpPr/>
          <p:nvPr/>
        </p:nvGrpSpPr>
        <p:grpSpPr>
          <a:xfrm>
            <a:off x="415600" y="5218153"/>
            <a:ext cx="11380161" cy="1568380"/>
            <a:chOff x="604039" y="5221600"/>
            <a:chExt cx="11380161" cy="1568380"/>
          </a:xfrm>
        </p:grpSpPr>
        <p:sp>
          <p:nvSpPr>
            <p:cNvPr id="7" name="Google Shape;144;p21">
              <a:extLst>
                <a:ext uri="{FF2B5EF4-FFF2-40B4-BE49-F238E27FC236}">
                  <a16:creationId xmlns:a16="http://schemas.microsoft.com/office/drawing/2014/main" id="{FCDC1918-7A6C-046E-5D82-EF8EF8A06C10}"/>
                </a:ext>
              </a:extLst>
            </p:cNvPr>
            <p:cNvSpPr txBox="1"/>
            <p:nvPr/>
          </p:nvSpPr>
          <p:spPr>
            <a:xfrm>
              <a:off x="1732760" y="5362180"/>
              <a:ext cx="10251440" cy="14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indent="-457200"/>
              <a:r>
                <a:rPr lang="en-CA" dirty="0"/>
                <a:t>Winter, Caroline, Tyler Fontenot, Luis </a:t>
              </a:r>
              <a:r>
                <a:rPr lang="en-CA" dirty="0" err="1"/>
                <a:t>Meneses</a:t>
              </a:r>
              <a:r>
                <a:rPr lang="en-CA" dirty="0"/>
                <a:t>, Alyssa Arbuckle, Ray Siemens, The ETCL and INKE Research Groups, 2020. "Foundations for the Canadian Humanities and Social Sciences Commons: Exploring the Possibilities of Digital Research Communities." </a:t>
              </a:r>
              <a:r>
                <a:rPr lang="en-CA" i="1" dirty="0"/>
                <a:t>Pop! Public. Open. Participatory., </a:t>
              </a:r>
              <a:r>
                <a:rPr lang="en-CA" dirty="0"/>
                <a:t>no. 2, 2020. </a:t>
              </a:r>
              <a:r>
                <a:rPr lang="en-CA" dirty="0">
                  <a:hlinkClick r:id="rId2"/>
                </a:rPr>
                <a:t>https://popjournal.ca/issue02/winter</a:t>
              </a:r>
              <a:r>
                <a:rPr lang="en-CA" dirty="0"/>
                <a:t> </a:t>
              </a:r>
            </a:p>
          </p:txBody>
        </p:sp>
        <p:pic>
          <p:nvPicPr>
            <p:cNvPr id="8" name="Picture 2" descr="ALPCORD NETWORK EVENTS &amp; CONFERENCE">
              <a:extLst>
                <a:ext uri="{FF2B5EF4-FFF2-40B4-BE49-F238E27FC236}">
                  <a16:creationId xmlns:a16="http://schemas.microsoft.com/office/drawing/2014/main" id="{0D62D7B9-313C-EBD7-B72D-571A22698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39" y="5528948"/>
              <a:ext cx="967992" cy="96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46DC39-2EAD-4D9B-A079-5E015B4656A6}"/>
                </a:ext>
              </a:extLst>
            </p:cNvPr>
            <p:cNvCxnSpPr>
              <a:cxnSpLocks/>
            </p:cNvCxnSpPr>
            <p:nvPr/>
          </p:nvCxnSpPr>
          <p:spPr>
            <a:xfrm>
              <a:off x="645160" y="5221600"/>
              <a:ext cx="1099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70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19"/>
    </mc:Choice>
    <mc:Fallback xmlns="">
      <p:transition spd="slow" advTm="677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07800" y="1707850"/>
            <a:ext cx="1177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¿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Qué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es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el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HSS</a:t>
            </a:r>
            <a:r>
              <a:rPr lang="en-CA" dirty="0">
                <a:solidFill>
                  <a:srgbClr val="30979F"/>
                </a:solidFill>
                <a:latin typeface="Calibri"/>
                <a:ea typeface="Droid Serif"/>
                <a:cs typeface="Calibri"/>
                <a:sym typeface="Droid Serif"/>
              </a:rPr>
              <a:t> Commons (hsscommons.ca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/es)?</a:t>
            </a:r>
            <a:endParaRPr lang="en-CA" dirty="0">
              <a:solidFill>
                <a:srgbClr val="30979F"/>
              </a:solidFill>
              <a:latin typeface="Calibri"/>
              <a:ea typeface="Droid Serif"/>
              <a:cs typeface="Calibri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07800" y="2288583"/>
            <a:ext cx="11776400" cy="407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Una red social </a:t>
            </a:r>
            <a:r>
              <a:rPr lang="en-CA" sz="2000" dirty="0" err="1"/>
              <a:t>desarrollada</a:t>
            </a:r>
            <a:r>
              <a:rPr lang="en-CA" sz="2000" dirty="0"/>
              <a:t> para audiencias </a:t>
            </a:r>
            <a:r>
              <a:rPr lang="en-CA" sz="2000" dirty="0" err="1"/>
              <a:t>académicas</a:t>
            </a:r>
            <a:endParaRPr lang="en-CA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Desarrollado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</a:t>
            </a:r>
            <a:r>
              <a:rPr lang="en-CA" sz="2000" dirty="0" err="1"/>
              <a:t>Canadá</a:t>
            </a:r>
            <a:r>
              <a:rPr lang="en-CA" sz="2000" dirty="0"/>
              <a:t>, </a:t>
            </a:r>
            <a:r>
              <a:rPr lang="en-CA" sz="2000" dirty="0" err="1"/>
              <a:t>pero</a:t>
            </a:r>
            <a:r>
              <a:rPr lang="en-CA" sz="2000" dirty="0"/>
              <a:t> </a:t>
            </a:r>
            <a:r>
              <a:rPr lang="en-CA" sz="2000" dirty="0" err="1"/>
              <a:t>puede</a:t>
            </a:r>
            <a:r>
              <a:rPr lang="en-CA" sz="2000" dirty="0"/>
              <a:t> ser </a:t>
            </a:r>
            <a:r>
              <a:rPr lang="en-CA" sz="2000" dirty="0" err="1"/>
              <a:t>usado</a:t>
            </a:r>
            <a:r>
              <a:rPr lang="en-CA" sz="2000" dirty="0"/>
              <a:t> y </a:t>
            </a:r>
            <a:r>
              <a:rPr lang="en-CA" sz="2000" dirty="0" err="1"/>
              <a:t>adaptado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</a:t>
            </a:r>
            <a:r>
              <a:rPr lang="en-CA" sz="2000" dirty="0" err="1"/>
              <a:t>otras</a:t>
            </a:r>
            <a:r>
              <a:rPr lang="en-CA" sz="2000" dirty="0"/>
              <a:t> regiones</a:t>
            </a:r>
            <a:endParaRPr lang="en-CA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El HSS Commons es…</a:t>
            </a:r>
            <a:endParaRPr lang="en-CA" sz="20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Un </a:t>
            </a:r>
            <a:r>
              <a:rPr lang="en-CA" sz="2000" dirty="0" err="1">
                <a:ea typeface="Calibri" panose="020F0502020204030204"/>
                <a:cs typeface="Calibri" panose="020F0502020204030204"/>
              </a:rPr>
              <a:t>espacio</a:t>
            </a:r>
            <a:r>
              <a:rPr lang="en-CA" sz="2000" dirty="0">
                <a:ea typeface="Calibri" panose="020F0502020204030204"/>
                <a:cs typeface="Calibri" panose="020F0502020204030204"/>
              </a:rPr>
              <a:t> virtual </a:t>
            </a:r>
            <a:r>
              <a:rPr lang="en-CA" sz="2000" dirty="0" err="1">
                <a:ea typeface="Calibri" panose="020F0502020204030204"/>
                <a:cs typeface="Calibri" panose="020F0502020204030204"/>
              </a:rPr>
              <a:t>abierto</a:t>
            </a:r>
            <a:r>
              <a:rPr lang="en-CA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CA" sz="2000" dirty="0" err="1">
                <a:ea typeface="Calibri" panose="020F0502020204030204"/>
                <a:cs typeface="Calibri" panose="020F0502020204030204"/>
              </a:rPr>
              <a:t>donde</a:t>
            </a:r>
            <a:r>
              <a:rPr lang="en-CA" sz="2000" dirty="0">
                <a:ea typeface="Calibri" panose="020F0502020204030204"/>
                <a:cs typeface="Calibri" panose="020F0502020204030204"/>
              </a:rPr>
              <a:t> las personas </a:t>
            </a:r>
            <a:r>
              <a:rPr lang="en-CA" sz="2000" dirty="0" err="1">
                <a:ea typeface="Calibri" panose="020F0502020204030204"/>
                <a:cs typeface="Calibri" panose="020F0502020204030204"/>
              </a:rPr>
              <a:t>pueden</a:t>
            </a:r>
            <a:r>
              <a:rPr lang="en-CA" sz="2000" dirty="0">
                <a:ea typeface="Calibri" panose="020F0502020204030204"/>
                <a:cs typeface="Calibri" panose="020F0502020204030204"/>
              </a:rPr>
              <a:t> </a:t>
            </a:r>
            <a:r>
              <a:rPr lang="en-CA" sz="2000" dirty="0" err="1">
                <a:ea typeface="Calibri" panose="020F0502020204030204"/>
                <a:cs typeface="Calibri" panose="020F0502020204030204"/>
              </a:rPr>
              <a:t>compartir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distintos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tipos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de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resultados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de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investigación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,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como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bases de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datos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,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visualizaciones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,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código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,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presentaciones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,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reportes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y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recursos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CA" sz="2000" dirty="0" err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educativos</a:t>
            </a:r>
            <a:r>
              <a:rPr lang="en-CA" sz="20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ea typeface="Calibri"/>
                <a:cs typeface="Calibri"/>
              </a:rPr>
              <a:t>Una </a:t>
            </a:r>
            <a:r>
              <a:rPr lang="en-CA" sz="2000" dirty="0" err="1">
                <a:ea typeface="Calibri"/>
                <a:cs typeface="Calibri"/>
              </a:rPr>
              <a:t>herramienta</a:t>
            </a:r>
            <a:r>
              <a:rPr lang="en-CA" sz="2000" dirty="0">
                <a:ea typeface="Calibri"/>
                <a:cs typeface="Calibri"/>
              </a:rPr>
              <a:t> para </a:t>
            </a:r>
            <a:r>
              <a:rPr lang="en-CA" sz="2000" dirty="0" err="1">
                <a:ea typeface="Calibri"/>
                <a:cs typeface="Calibri"/>
              </a:rPr>
              <a:t>colaborar</a:t>
            </a:r>
            <a:r>
              <a:rPr lang="en-CA" sz="2000" dirty="0">
                <a:ea typeface="Calibri"/>
                <a:cs typeface="Calibri"/>
              </a:rPr>
              <a:t> con </a:t>
            </a:r>
            <a:r>
              <a:rPr lang="en-CA" sz="2000" dirty="0" err="1">
                <a:ea typeface="Calibri"/>
                <a:cs typeface="Calibri"/>
              </a:rPr>
              <a:t>otros</a:t>
            </a:r>
            <a:r>
              <a:rPr lang="en-CA" sz="2000" dirty="0">
                <a:ea typeface="Calibri"/>
                <a:cs typeface="Calibri"/>
              </a:rPr>
              <a:t> </a:t>
            </a:r>
            <a:r>
              <a:rPr lang="en-CA" sz="2000" dirty="0" err="1">
                <a:ea typeface="Calibri"/>
                <a:cs typeface="Calibri"/>
              </a:rPr>
              <a:t>usuarios</a:t>
            </a:r>
            <a:r>
              <a:rPr lang="en-CA" sz="2000" dirty="0">
                <a:ea typeface="Calibri"/>
                <a:cs typeface="Calibri"/>
              </a:rPr>
              <a:t> a </a:t>
            </a:r>
            <a:r>
              <a:rPr lang="en-CA" sz="2000" dirty="0" err="1">
                <a:ea typeface="Calibri"/>
                <a:cs typeface="Calibri"/>
              </a:rPr>
              <a:t>través</a:t>
            </a:r>
            <a:r>
              <a:rPr lang="en-CA" sz="2000" dirty="0">
                <a:ea typeface="Calibri"/>
                <a:cs typeface="Calibri"/>
              </a:rPr>
              <a:t> de </a:t>
            </a:r>
            <a:r>
              <a:rPr lang="en-CA" sz="2000" dirty="0" err="1">
                <a:ea typeface="Calibri"/>
                <a:cs typeface="Calibri"/>
              </a:rPr>
              <a:t>grupos</a:t>
            </a:r>
            <a:r>
              <a:rPr lang="en-CA" sz="2000" dirty="0">
                <a:ea typeface="Calibri"/>
                <a:cs typeface="Calibri"/>
              </a:rPr>
              <a:t> de </a:t>
            </a:r>
            <a:r>
              <a:rPr lang="en-CA" sz="2000" dirty="0" err="1">
                <a:ea typeface="Calibri"/>
                <a:cs typeface="Calibri"/>
              </a:rPr>
              <a:t>investigación</a:t>
            </a:r>
            <a:r>
              <a:rPr lang="en-CA" sz="2000" dirty="0">
                <a:ea typeface="Calibri"/>
                <a:cs typeface="Calibri"/>
              </a:rPr>
              <a:t> </a:t>
            </a:r>
            <a:r>
              <a:rPr lang="en-CA" sz="2000" dirty="0" err="1">
                <a:ea typeface="Calibri"/>
                <a:cs typeface="Calibri"/>
              </a:rPr>
              <a:t>virtuales</a:t>
            </a:r>
            <a:endParaRPr lang="en-CA" sz="2000" dirty="0" err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>
                <a:latin typeface="Calibri"/>
                <a:ea typeface="Calibri"/>
                <a:cs typeface="Calibri"/>
              </a:rPr>
              <a:t>Una </a:t>
            </a:r>
            <a:r>
              <a:rPr lang="en-CA" sz="2000" dirty="0" err="1">
                <a:latin typeface="Calibri"/>
                <a:ea typeface="Calibri"/>
                <a:cs typeface="Calibri"/>
              </a:rPr>
              <a:t>alternativa</a:t>
            </a:r>
            <a:r>
              <a:rPr lang="en-CA" sz="2000" dirty="0">
                <a:latin typeface="Calibri"/>
                <a:ea typeface="Calibri"/>
                <a:cs typeface="Calibri"/>
              </a:rPr>
              <a:t> a redes </a:t>
            </a:r>
            <a:r>
              <a:rPr lang="en-CA" sz="2000" dirty="0" err="1">
                <a:latin typeface="Calibri"/>
                <a:ea typeface="Calibri"/>
                <a:cs typeface="Calibri"/>
              </a:rPr>
              <a:t>sociales</a:t>
            </a:r>
            <a:r>
              <a:rPr lang="en-CA" sz="2000" dirty="0">
                <a:latin typeface="Calibri"/>
                <a:ea typeface="Calibri"/>
                <a:cs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</a:rPr>
              <a:t>académicas</a:t>
            </a:r>
            <a:r>
              <a:rPr lang="en-CA" sz="2000" dirty="0">
                <a:latin typeface="Calibri"/>
                <a:ea typeface="Calibri"/>
                <a:cs typeface="Calibri"/>
              </a:rPr>
              <a:t> </a:t>
            </a:r>
            <a:r>
              <a:rPr lang="en-CA" sz="2000" dirty="0" err="1">
                <a:latin typeface="Calibri"/>
                <a:ea typeface="Calibri"/>
                <a:cs typeface="Calibri"/>
              </a:rPr>
              <a:t>comerciales</a:t>
            </a:r>
            <a:r>
              <a:rPr lang="en-CA" sz="2000" dirty="0">
                <a:latin typeface="Calibri"/>
                <a:ea typeface="Calibri"/>
                <a:cs typeface="Calibri"/>
              </a:rPr>
              <a:t>, </a:t>
            </a:r>
            <a:r>
              <a:rPr lang="en-CA" sz="2000" dirty="0" err="1">
                <a:latin typeface="Calibri"/>
                <a:ea typeface="Calibri"/>
                <a:cs typeface="Calibri"/>
              </a:rPr>
              <a:t>como</a:t>
            </a:r>
            <a:r>
              <a:rPr lang="en-CA" sz="2000" dirty="0">
                <a:latin typeface="Calibri"/>
                <a:ea typeface="Calibri"/>
                <a:cs typeface="Calibri"/>
              </a:rPr>
              <a:t> ResearchGate y academia.edu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002FE-65D1-A70F-27ED-42469D300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6" t="23643" r="2562" b="25148"/>
          <a:stretch/>
        </p:blipFill>
        <p:spPr>
          <a:xfrm>
            <a:off x="3861503" y="5794018"/>
            <a:ext cx="4468993" cy="6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6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07800" y="1707850"/>
            <a:ext cx="1177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>
                <a:latin typeface="Calibri"/>
                <a:ea typeface="Calibri"/>
                <a:cs typeface="Calibri"/>
                <a:sym typeface="Droid Serif"/>
              </a:rPr>
              <a:t>¿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Para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qué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usar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el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HSS Commons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como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investigador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/a?</a:t>
            </a:r>
            <a:endParaRPr lang="en-CA" dirty="0">
              <a:solidFill>
                <a:srgbClr val="30979F"/>
              </a:solidFill>
              <a:latin typeface="Calibri"/>
              <a:ea typeface="Droid Serif"/>
              <a:cs typeface="Calibri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07800" y="2481054"/>
            <a:ext cx="11144379" cy="42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CA" sz="22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err="1">
                <a:ea typeface="Calibri"/>
                <a:cs typeface="Calibri"/>
              </a:rPr>
              <a:t>Establece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una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presencia</a:t>
            </a:r>
            <a:r>
              <a:rPr lang="en-CA" sz="2200" dirty="0">
                <a:ea typeface="Calibri"/>
                <a:cs typeface="Calibri"/>
              </a:rPr>
              <a:t> web </a:t>
            </a:r>
            <a:r>
              <a:rPr lang="en-CA" sz="2200" dirty="0" err="1">
                <a:ea typeface="Calibri"/>
                <a:cs typeface="Calibri"/>
              </a:rPr>
              <a:t>profesional</a:t>
            </a:r>
            <a:r>
              <a:rPr lang="en-CA" sz="2200" dirty="0">
                <a:ea typeface="Calibri"/>
                <a:cs typeface="Calibri"/>
              </a:rPr>
              <a:t> y </a:t>
            </a:r>
            <a:r>
              <a:rPr lang="en-CA" sz="2200" dirty="0" err="1">
                <a:ea typeface="Calibri"/>
                <a:cs typeface="Calibri"/>
              </a:rPr>
              <a:t>controlar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qué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información</a:t>
            </a:r>
            <a:r>
              <a:rPr lang="en-CA" sz="2200" dirty="0">
                <a:ea typeface="Calibri"/>
                <a:cs typeface="Calibri"/>
              </a:rPr>
              <a:t> es </a:t>
            </a:r>
            <a:r>
              <a:rPr lang="en-CA" sz="2200" dirty="0" err="1">
                <a:ea typeface="Calibri"/>
                <a:cs typeface="Calibri"/>
              </a:rPr>
              <a:t>pública</a:t>
            </a:r>
            <a:r>
              <a:rPr lang="en-CA" sz="2200" dirty="0">
                <a:ea typeface="Calibri"/>
                <a:cs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err="1"/>
              <a:t>Comparte</a:t>
            </a:r>
            <a:r>
              <a:rPr lang="en-CA" sz="2200" dirty="0"/>
              <a:t> </a:t>
            </a:r>
            <a:r>
              <a:rPr lang="en-CA" sz="2200" dirty="0" err="1"/>
              <a:t>resultados</a:t>
            </a:r>
            <a:r>
              <a:rPr lang="en-CA" sz="2200" dirty="0"/>
              <a:t> de </a:t>
            </a:r>
            <a:r>
              <a:rPr lang="en-CA" sz="2200" dirty="0" err="1"/>
              <a:t>investigación</a:t>
            </a:r>
            <a:r>
              <a:rPr lang="en-CA" sz="2200" dirty="0"/>
              <a:t> </a:t>
            </a:r>
            <a:r>
              <a:rPr lang="en-CA" sz="2200" dirty="0" err="1"/>
              <a:t>en</a:t>
            </a:r>
            <a:r>
              <a:rPr lang="en-CA" sz="2200" dirty="0"/>
              <a:t> </a:t>
            </a:r>
            <a:r>
              <a:rPr lang="en-CA" sz="2200" dirty="0" err="1"/>
              <a:t>el</a:t>
            </a:r>
            <a:r>
              <a:rPr lang="en-CA" sz="2200" dirty="0"/>
              <a:t> </a:t>
            </a:r>
            <a:r>
              <a:rPr lang="en-CA" sz="2200" dirty="0" err="1"/>
              <a:t>repositorio</a:t>
            </a:r>
            <a:r>
              <a:rPr lang="en-CA" sz="2200" dirty="0"/>
              <a:t>.</a:t>
            </a:r>
            <a:endParaRPr lang="en-CA" sz="22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err="1"/>
              <a:t>Expande</a:t>
            </a:r>
            <a:r>
              <a:rPr lang="en-CA" sz="2200" dirty="0"/>
              <a:t> </a:t>
            </a:r>
            <a:r>
              <a:rPr lang="en-CA" sz="2200" dirty="0" err="1"/>
              <a:t>tu</a:t>
            </a:r>
            <a:r>
              <a:rPr lang="en-CA" sz="2200" dirty="0"/>
              <a:t> red de </a:t>
            </a:r>
            <a:r>
              <a:rPr lang="en-CA" sz="2200" dirty="0" err="1"/>
              <a:t>contactos</a:t>
            </a:r>
            <a:r>
              <a:rPr lang="en-CA" sz="2200" dirty="0"/>
              <a:t> y </a:t>
            </a:r>
            <a:r>
              <a:rPr lang="en-CA" sz="2200" dirty="0" err="1"/>
              <a:t>descubrir</a:t>
            </a:r>
            <a:r>
              <a:rPr lang="en-CA" sz="2200" dirty="0"/>
              <a:t> a personas con </a:t>
            </a:r>
            <a:r>
              <a:rPr lang="en-CA" sz="2200" dirty="0" err="1"/>
              <a:t>intereses</a:t>
            </a:r>
            <a:r>
              <a:rPr lang="en-CA" sz="2200" dirty="0"/>
              <a:t> </a:t>
            </a:r>
            <a:r>
              <a:rPr lang="en-CA" sz="2200" dirty="0" err="1"/>
              <a:t>similares</a:t>
            </a:r>
            <a:r>
              <a:rPr lang="en-CA" sz="2200" dirty="0"/>
              <a:t>.</a:t>
            </a:r>
            <a:endParaRPr lang="en-CA" sz="2200" dirty="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err="1">
                <a:ea typeface="Calibri"/>
                <a:cs typeface="Calibri"/>
              </a:rPr>
              <a:t>Comparte</a:t>
            </a:r>
            <a:r>
              <a:rPr lang="en-CA" sz="2200" dirty="0">
                <a:ea typeface="Calibri"/>
                <a:cs typeface="Calibri"/>
              </a:rPr>
              <a:t> entradas de blog.</a:t>
            </a:r>
            <a:endParaRPr lang="en-CA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err="1">
                <a:ea typeface="Calibri"/>
                <a:cs typeface="Calibri"/>
              </a:rPr>
              <a:t>Envia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mensajes</a:t>
            </a:r>
            <a:r>
              <a:rPr lang="en-CA" sz="2200" dirty="0">
                <a:ea typeface="Calibri"/>
                <a:cs typeface="Calibri"/>
              </a:rPr>
              <a:t> a </a:t>
            </a:r>
            <a:r>
              <a:rPr lang="en-CA" sz="2200" dirty="0" err="1">
                <a:ea typeface="Calibri"/>
                <a:cs typeface="Calibri"/>
              </a:rPr>
              <a:t>otros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usuarios</a:t>
            </a:r>
            <a:r>
              <a:rPr lang="en-CA" sz="2200" dirty="0">
                <a:ea typeface="Calibri"/>
                <a:cs typeface="Calibri"/>
              </a:rPr>
              <a:t>.</a:t>
            </a:r>
            <a:endParaRPr lang="en-CA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err="1">
                <a:ea typeface="Calibri"/>
                <a:cs typeface="Calibri"/>
              </a:rPr>
              <a:t>Comparte</a:t>
            </a:r>
            <a:r>
              <a:rPr lang="en-CA" sz="2200" dirty="0">
                <a:ea typeface="Calibri"/>
                <a:cs typeface="Calibri"/>
              </a:rPr>
              <a:t> y </a:t>
            </a:r>
            <a:r>
              <a:rPr lang="en-CA" sz="2200" dirty="0" err="1">
                <a:ea typeface="Calibri"/>
                <a:cs typeface="Calibri"/>
              </a:rPr>
              <a:t>almacena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archivos</a:t>
            </a:r>
            <a:r>
              <a:rPr lang="en-CA" sz="2200" dirty="0">
                <a:ea typeface="Calibri"/>
                <a:cs typeface="Calibri"/>
              </a:rPr>
              <a:t> de forma </a:t>
            </a:r>
            <a:r>
              <a:rPr lang="en-CA" sz="2200" dirty="0" err="1">
                <a:ea typeface="Calibri"/>
                <a:cs typeface="Calibri"/>
              </a:rPr>
              <a:t>segura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en</a:t>
            </a:r>
            <a:r>
              <a:rPr lang="en-CA" sz="2200" dirty="0">
                <a:ea typeface="Calibri"/>
                <a:cs typeface="Calibri"/>
              </a:rPr>
              <a:t> </a:t>
            </a:r>
            <a:r>
              <a:rPr lang="en-CA" sz="2200" dirty="0" err="1">
                <a:ea typeface="Calibri"/>
                <a:cs typeface="Calibri"/>
              </a:rPr>
              <a:t>grupos</a:t>
            </a:r>
            <a:r>
              <a:rPr lang="en-CA" sz="2200" dirty="0">
                <a:ea typeface="Calibri"/>
                <a:cs typeface="Calibri"/>
              </a:rPr>
              <a:t> y </a:t>
            </a:r>
            <a:r>
              <a:rPr lang="en-CA" sz="2200" dirty="0" err="1">
                <a:ea typeface="Calibri"/>
                <a:cs typeface="Calibri"/>
              </a:rPr>
              <a:t>proyectos</a:t>
            </a:r>
            <a:r>
              <a:rPr lang="en-CA" sz="2200" dirty="0">
                <a:ea typeface="Calibri"/>
                <a:cs typeface="Calibri"/>
              </a:rPr>
              <a:t>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28233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12932" y="525584"/>
            <a:ext cx="4256046" cy="30499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Perfil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profesional</a:t>
            </a:r>
            <a:endParaRPr lang="en-CA" dirty="0" err="1">
              <a:solidFill>
                <a:srgbClr val="30979F"/>
              </a:solidFill>
              <a:latin typeface="Calibri" panose="020F0502020204030204" pitchFamily="34" charset="0"/>
              <a:ea typeface="Droid Serif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8B5F30-FAD9-E102-77BB-C4070549F1D5}"/>
              </a:ext>
            </a:extLst>
          </p:cNvPr>
          <p:cNvGrpSpPr/>
          <p:nvPr/>
        </p:nvGrpSpPr>
        <p:grpSpPr>
          <a:xfrm>
            <a:off x="4111122" y="525584"/>
            <a:ext cx="7790255" cy="5384800"/>
            <a:chOff x="4111122" y="400050"/>
            <a:chExt cx="7790255" cy="53848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A6A5EF5-C97D-3A63-08E9-01D4C929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1122" y="400050"/>
              <a:ext cx="7790255" cy="53848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079DC4-EC90-0F9E-1C3E-A27E8B943A86}"/>
                </a:ext>
              </a:extLst>
            </p:cNvPr>
            <p:cNvSpPr/>
            <p:nvPr/>
          </p:nvSpPr>
          <p:spPr>
            <a:xfrm>
              <a:off x="6902450" y="2374900"/>
              <a:ext cx="50800" cy="12065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069452-00C3-6632-4621-8EE3EFDCABC3}"/>
                </a:ext>
              </a:extLst>
            </p:cNvPr>
            <p:cNvSpPr/>
            <p:nvPr/>
          </p:nvSpPr>
          <p:spPr>
            <a:xfrm>
              <a:off x="7125195" y="2762992"/>
              <a:ext cx="415635" cy="257298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50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48374" y="451538"/>
            <a:ext cx="4256046" cy="30499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 err="1"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Publicaciones</a:t>
            </a:r>
            <a:endParaRPr dirty="0">
              <a:solidFill>
                <a:srgbClr val="30979F"/>
              </a:solidFill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F30951-87BE-5699-F68D-6FBCDC2C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9" y="715925"/>
            <a:ext cx="8290043" cy="52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207800" y="1707850"/>
            <a:ext cx="1177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>
                <a:latin typeface="Calibri"/>
                <a:ea typeface="Calibri"/>
                <a:cs typeface="Calibri"/>
                <a:sym typeface="Droid Serif"/>
              </a:rPr>
              <a:t>¿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Para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qué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usar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el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HSS Commons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en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grupos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 de </a:t>
            </a:r>
            <a:r>
              <a:rPr lang="en-CA" dirty="0" err="1">
                <a:latin typeface="Calibri"/>
                <a:ea typeface="Droid Serif"/>
                <a:cs typeface="Calibri"/>
                <a:sym typeface="Droid Serif"/>
              </a:rPr>
              <a:t>investigación</a:t>
            </a:r>
            <a:r>
              <a:rPr lang="en-CA" dirty="0">
                <a:latin typeface="Calibri"/>
                <a:ea typeface="Droid Serif"/>
                <a:cs typeface="Calibri"/>
                <a:sym typeface="Droid Serif"/>
              </a:rPr>
              <a:t>?</a:t>
            </a:r>
            <a:endParaRPr dirty="0">
              <a:solidFill>
                <a:srgbClr val="30979F"/>
              </a:solidFill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07800" y="2471450"/>
            <a:ext cx="11776400" cy="42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CA" sz="2000" b="1" dirty="0"/>
          </a:p>
          <a:p>
            <a:endParaRPr lang="en-CA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Crea</a:t>
            </a:r>
            <a:r>
              <a:rPr lang="en-CA" sz="2000" dirty="0"/>
              <a:t> </a:t>
            </a:r>
            <a:r>
              <a:rPr lang="en-CA" sz="2000" dirty="0" err="1"/>
              <a:t>una</a:t>
            </a:r>
            <a:r>
              <a:rPr lang="en-CA" sz="2000" dirty="0"/>
              <a:t> </a:t>
            </a:r>
            <a:r>
              <a:rPr lang="en-CA" sz="2000" dirty="0" err="1"/>
              <a:t>presencia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</a:t>
            </a:r>
            <a:r>
              <a:rPr lang="en-CA" sz="2000" dirty="0" err="1"/>
              <a:t>línea</a:t>
            </a:r>
            <a:r>
              <a:rPr lang="en-CA" sz="2000" dirty="0"/>
              <a:t> </a:t>
            </a:r>
            <a:r>
              <a:rPr lang="en-CA" sz="2000" dirty="0" err="1"/>
              <a:t>gratuita</a:t>
            </a:r>
            <a:r>
              <a:rPr lang="en-CA" sz="2000" dirty="0"/>
              <a:t> a </a:t>
            </a:r>
            <a:r>
              <a:rPr lang="en-CA" sz="2000" dirty="0" err="1"/>
              <a:t>través</a:t>
            </a:r>
            <a:r>
              <a:rPr lang="en-CA" sz="2000" dirty="0"/>
              <a:t> de la </a:t>
            </a:r>
            <a:r>
              <a:rPr lang="en-CA" sz="2000" dirty="0" err="1"/>
              <a:t>función</a:t>
            </a:r>
            <a:r>
              <a:rPr lang="en-CA" sz="2000" dirty="0"/>
              <a:t> de </a:t>
            </a:r>
            <a:r>
              <a:rPr lang="en-CA" sz="2000" dirty="0" err="1"/>
              <a:t>grupos</a:t>
            </a:r>
            <a:r>
              <a:rPr lang="en-CA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Comunícate</a:t>
            </a:r>
            <a:r>
              <a:rPr lang="en-CA" sz="2000" dirty="0"/>
              <a:t> con </a:t>
            </a:r>
            <a:r>
              <a:rPr lang="en-CA" sz="2000" dirty="0" err="1"/>
              <a:t>miembros</a:t>
            </a:r>
            <a:r>
              <a:rPr lang="en-CA" sz="2000" dirty="0"/>
              <a:t> de </a:t>
            </a:r>
            <a:r>
              <a:rPr lang="en-CA" sz="2000" dirty="0" err="1"/>
              <a:t>tu</a:t>
            </a:r>
            <a:r>
              <a:rPr lang="en-CA" sz="2000" dirty="0"/>
              <a:t> </a:t>
            </a:r>
            <a:r>
              <a:rPr lang="en-CA" sz="2000" dirty="0" err="1"/>
              <a:t>grupo</a:t>
            </a:r>
            <a:r>
              <a:rPr lang="en-CA" sz="2000" dirty="0"/>
              <a:t> a </a:t>
            </a:r>
            <a:r>
              <a:rPr lang="en-CA" sz="2000" dirty="0" err="1"/>
              <a:t>través</a:t>
            </a:r>
            <a:r>
              <a:rPr lang="en-CA" sz="2000" dirty="0"/>
              <a:t> de </a:t>
            </a:r>
            <a:r>
              <a:rPr lang="en-CA" sz="2000" dirty="0" err="1"/>
              <a:t>mensajes</a:t>
            </a:r>
            <a:r>
              <a:rPr lang="en-CA" sz="2000" dirty="0"/>
              <a:t>, </a:t>
            </a:r>
            <a:r>
              <a:rPr lang="en-CA" sz="2000" dirty="0" err="1"/>
              <a:t>anuncios</a:t>
            </a:r>
            <a:r>
              <a:rPr lang="en-CA" sz="2000" dirty="0"/>
              <a:t>, </a:t>
            </a:r>
            <a:r>
              <a:rPr lang="en-CA" sz="2000" dirty="0" err="1"/>
              <a:t>foros</a:t>
            </a:r>
            <a:r>
              <a:rPr lang="en-CA" sz="2000" dirty="0"/>
              <a:t>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Comparte</a:t>
            </a:r>
            <a:r>
              <a:rPr lang="en-CA" sz="2000" dirty="0"/>
              <a:t> y </a:t>
            </a:r>
            <a:r>
              <a:rPr lang="en-CA" sz="2000" dirty="0" err="1"/>
              <a:t>almacena</a:t>
            </a:r>
            <a:r>
              <a:rPr lang="en-CA" sz="2000" dirty="0"/>
              <a:t> </a:t>
            </a:r>
            <a:r>
              <a:rPr lang="en-CA" sz="2000" dirty="0" err="1"/>
              <a:t>archivos</a:t>
            </a:r>
            <a:r>
              <a:rPr lang="en-CA" sz="2000" dirty="0"/>
              <a:t> con </a:t>
            </a:r>
            <a:r>
              <a:rPr lang="en-CA" sz="2000" dirty="0" err="1"/>
              <a:t>tu</a:t>
            </a:r>
            <a:r>
              <a:rPr lang="en-CA" sz="2000" dirty="0"/>
              <a:t> </a:t>
            </a:r>
            <a:r>
              <a:rPr lang="en-CA" sz="2000" dirty="0" err="1"/>
              <a:t>grupo</a:t>
            </a:r>
            <a:r>
              <a:rPr lang="en-CA" sz="2000" dirty="0"/>
              <a:t> o </a:t>
            </a:r>
            <a:r>
              <a:rPr lang="en-CA" sz="2000" dirty="0" err="1"/>
              <a:t>públicamente</a:t>
            </a:r>
            <a:r>
              <a:rPr lang="en-CA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Crea</a:t>
            </a:r>
            <a:r>
              <a:rPr lang="en-CA" sz="2000" dirty="0"/>
              <a:t> y </a:t>
            </a:r>
            <a:r>
              <a:rPr lang="en-CA" sz="2000" dirty="0" err="1"/>
              <a:t>gestiona</a:t>
            </a:r>
            <a:r>
              <a:rPr lang="en-CA" sz="2000" dirty="0"/>
              <a:t> </a:t>
            </a:r>
            <a:r>
              <a:rPr lang="en-CA" sz="2000" dirty="0" err="1"/>
              <a:t>eventos</a:t>
            </a:r>
            <a:r>
              <a:rPr lang="en-CA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 err="1"/>
              <a:t>Obtén</a:t>
            </a:r>
            <a:r>
              <a:rPr lang="en-CA" sz="2000" dirty="0"/>
              <a:t> un </a:t>
            </a:r>
            <a:r>
              <a:rPr lang="en-CA" sz="2000" dirty="0" err="1"/>
              <a:t>identificador</a:t>
            </a:r>
            <a:r>
              <a:rPr lang="en-CA" sz="2000" dirty="0"/>
              <a:t> de </a:t>
            </a:r>
            <a:r>
              <a:rPr lang="en-CA" sz="2000" dirty="0" err="1"/>
              <a:t>objeto</a:t>
            </a:r>
            <a:r>
              <a:rPr lang="en-CA" sz="2000" dirty="0"/>
              <a:t> digital (DOI) para </a:t>
            </a:r>
            <a:r>
              <a:rPr lang="en-CA" sz="2000" dirty="0" err="1"/>
              <a:t>publicaciones</a:t>
            </a:r>
            <a:r>
              <a:rPr lang="en-CA" sz="2000" dirty="0"/>
              <a:t> </a:t>
            </a:r>
            <a:r>
              <a:rPr lang="en-CA" sz="2000" dirty="0" err="1"/>
              <a:t>compartidas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</a:t>
            </a:r>
            <a:r>
              <a:rPr lang="en-CA" sz="2000" dirty="0" err="1"/>
              <a:t>el</a:t>
            </a:r>
            <a:r>
              <a:rPr lang="en-CA" sz="2000" dirty="0"/>
              <a:t> </a:t>
            </a:r>
            <a:r>
              <a:rPr lang="en-CA" sz="2000" dirty="0" err="1"/>
              <a:t>repositorio</a:t>
            </a:r>
            <a:endParaRPr lang="en-CA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713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191667" y="168004"/>
            <a:ext cx="4256046" cy="30499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Ejemplo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 de </a:t>
            </a:r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uso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: Proyecto de </a:t>
            </a:r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investigación</a:t>
            </a:r>
            <a:endParaRPr dirty="0">
              <a:solidFill>
                <a:srgbClr val="30979F"/>
              </a:solidFill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91667" y="1406011"/>
            <a:ext cx="3800042" cy="106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D6AAA-8092-68AF-7F84-3EC53A1AF0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2" b="37242"/>
          <a:stretch/>
        </p:blipFill>
        <p:spPr>
          <a:xfrm>
            <a:off x="191667" y="2559008"/>
            <a:ext cx="7679707" cy="413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D1476-A73F-BE42-3FE7-7FF2C3DC5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38662"/>
          <a:stretch/>
        </p:blipFill>
        <p:spPr>
          <a:xfrm>
            <a:off x="8073930" y="2594637"/>
            <a:ext cx="3926403" cy="4031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D5726A-3E92-43A7-3CA7-F2C3EE270CAF}"/>
              </a:ext>
            </a:extLst>
          </p:cNvPr>
          <p:cNvSpPr txBox="1"/>
          <p:nvPr/>
        </p:nvSpPr>
        <p:spPr>
          <a:xfrm>
            <a:off x="4822385" y="1491764"/>
            <a:ext cx="71779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Open Scholarship Policy Observatory 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  <a:hlinkClick r:id="rId5"/>
              </a:rPr>
              <a:t>ospolicyobservatory.uvic.ca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167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191667" y="168004"/>
            <a:ext cx="4256046" cy="30499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Ejemplo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 de </a:t>
            </a:r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uso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: </a:t>
            </a:r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Revista</a:t>
            </a:r>
            <a:r>
              <a:rPr lang="en-CA" dirty="0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 </a:t>
            </a:r>
            <a:r>
              <a:rPr lang="en-CA" dirty="0" err="1"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a</a:t>
            </a:r>
            <a:r>
              <a:rPr lang="en-CA" dirty="0" err="1">
                <a:solidFill>
                  <a:srgbClr val="30979F"/>
                </a:solidFill>
                <a:latin typeface="Calibri" panose="020F0502020204030204" pitchFamily="34" charset="0"/>
                <a:ea typeface="Droid Serif"/>
                <a:cs typeface="Calibri" panose="020F0502020204030204" pitchFamily="34" charset="0"/>
                <a:sym typeface="Droid Serif"/>
              </a:rPr>
              <a:t>cadémica</a:t>
            </a:r>
            <a:endParaRPr dirty="0">
              <a:solidFill>
                <a:srgbClr val="30979F"/>
              </a:solidFill>
              <a:latin typeface="Calibri" panose="020F0502020204030204" pitchFamily="34" charset="0"/>
              <a:ea typeface="Droid Serif"/>
              <a:cs typeface="Calibri" panose="020F0502020204030204" pitchFamily="34" charset="0"/>
              <a:sym typeface="Droid Serif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91666" y="1512885"/>
            <a:ext cx="4037433" cy="463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1"/>
            <a:r>
              <a:rPr lang="en-US" sz="2600" b="1" dirty="0">
                <a:latin typeface="Calibri"/>
                <a:ea typeface="Calibri"/>
                <a:cs typeface="Calibri"/>
                <a:sym typeface="Calibri"/>
              </a:rPr>
              <a:t>Early Modern Digital Review</a:t>
            </a:r>
            <a:br>
              <a:rPr lang="en-US" sz="2600" b="1" dirty="0">
                <a:latin typeface="Calibri"/>
                <a:ea typeface="Calibri"/>
                <a:cs typeface="Calibri"/>
                <a:sym typeface="Calibri"/>
              </a:rPr>
            </a:br>
            <a:endParaRPr lang="en-US"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7124DF-519E-304F-0C14-09A5BB24F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80" y="47846"/>
            <a:ext cx="8569632" cy="67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1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CLSlideTemplate_02-07-19  -  Read-Only" id="{5107BC5B-79EC-B14F-8FD3-73D71906A6A8}" vid="{FF854930-338D-684A-A8F3-73F210454AD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CLSlideTemplate_02-07-19  -  Read-Only" id="{5107BC5B-79EC-B14F-8FD3-73D71906A6A8}" vid="{A48C79CF-D0E2-644E-AC5C-AB8885ED4F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30571</TotalTime>
  <Words>524</Words>
  <Application>Microsoft Macintosh PowerPoint</Application>
  <PresentationFormat>Widescreen</PresentationFormat>
  <Paragraphs>58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Keep Calm Med</vt:lpstr>
      <vt:lpstr>Office Theme</vt:lpstr>
      <vt:lpstr>Custom Design</vt:lpstr>
      <vt:lpstr>PowerPoint Presentation</vt:lpstr>
      <vt:lpstr>Bienes comunes del conocimiento</vt:lpstr>
      <vt:lpstr>¿Qué es el HSS Commons (hsscommons.ca/es)?</vt:lpstr>
      <vt:lpstr>¿Para qué usar el HSS Commons como investigador/a?</vt:lpstr>
      <vt:lpstr>Perfil profesional</vt:lpstr>
      <vt:lpstr>Publicaciones</vt:lpstr>
      <vt:lpstr>¿Para qué usar el HSS Commons en grupos de investigación?</vt:lpstr>
      <vt:lpstr>Ejemplo de uso: Proyecto de investigación</vt:lpstr>
      <vt:lpstr>Ejemplo de uso: Revista académica</vt:lpstr>
      <vt:lpstr>Demo</vt:lpstr>
      <vt:lpstr>Próximos pasos</vt:lpstr>
      <vt:lpstr>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Arbuckle</dc:creator>
  <cp:lastModifiedBy>Alan Colin Arce</cp:lastModifiedBy>
  <cp:revision>147</cp:revision>
  <cp:lastPrinted>2021-07-23T16:55:46Z</cp:lastPrinted>
  <dcterms:created xsi:type="dcterms:W3CDTF">2020-09-02T18:19:13Z</dcterms:created>
  <dcterms:modified xsi:type="dcterms:W3CDTF">2025-10-15T16:02:33Z</dcterms:modified>
</cp:coreProperties>
</file>