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60" r:id="rId3"/>
    <p:sldMasterId id="2147483761" r:id="rId4"/>
    <p:sldMasterId id="2147483762" r:id="rId5"/>
    <p:sldMasterId id="214748376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5143500" cx="9144000"/>
  <p:notesSz cx="6858000" cy="9144000"/>
  <p:embeddedFontLst>
    <p:embeddedFont>
      <p:font typeface="Albert Sans Medium"/>
      <p:regular r:id="rId27"/>
      <p:bold r:id="rId28"/>
      <p:italic r:id="rId29"/>
      <p:boldItalic r:id="rId30"/>
    </p:embeddedFont>
    <p:embeddedFont>
      <p:font typeface="Bebas Neue"/>
      <p:regular r:id="rId31"/>
    </p:embeddedFont>
    <p:embeddedFont>
      <p:font typeface="Albert Sans SemiBold"/>
      <p:regular r:id="rId32"/>
      <p:bold r:id="rId33"/>
      <p:italic r:id="rId34"/>
      <p:boldItalic r:id="rId35"/>
    </p:embeddedFont>
    <p:embeddedFont>
      <p:font typeface="Albert Sa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AlbertSansMedium-bold.fntdata"/><Relationship Id="rId27" Type="http://schemas.openxmlformats.org/officeDocument/2006/relationships/font" Target="fonts/AlbertSansMedium-regular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font" Target="fonts/AlbertSansMedium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BebasNeue-regular.fntdata"/><Relationship Id="rId30" Type="http://schemas.openxmlformats.org/officeDocument/2006/relationships/font" Target="fonts/AlbertSansMedium-boldItalic.fntdata"/><Relationship Id="rId11" Type="http://schemas.openxmlformats.org/officeDocument/2006/relationships/slide" Target="slides/slide4.xml"/><Relationship Id="rId33" Type="http://schemas.openxmlformats.org/officeDocument/2006/relationships/font" Target="fonts/AlbertSansSemiBold-bold.fntdata"/><Relationship Id="rId10" Type="http://schemas.openxmlformats.org/officeDocument/2006/relationships/slide" Target="slides/slide3.xml"/><Relationship Id="rId32" Type="http://schemas.openxmlformats.org/officeDocument/2006/relationships/font" Target="fonts/AlbertSansSemiBold-regular.fntdata"/><Relationship Id="rId13" Type="http://schemas.openxmlformats.org/officeDocument/2006/relationships/slide" Target="slides/slide6.xml"/><Relationship Id="rId35" Type="http://schemas.openxmlformats.org/officeDocument/2006/relationships/font" Target="fonts/AlbertSansSemiBold-boldItalic.fntdata"/><Relationship Id="rId12" Type="http://schemas.openxmlformats.org/officeDocument/2006/relationships/slide" Target="slides/slide5.xml"/><Relationship Id="rId34" Type="http://schemas.openxmlformats.org/officeDocument/2006/relationships/font" Target="fonts/AlbertSansSemiBold-italic.fntdata"/><Relationship Id="rId15" Type="http://schemas.openxmlformats.org/officeDocument/2006/relationships/slide" Target="slides/slide8.xml"/><Relationship Id="rId37" Type="http://schemas.openxmlformats.org/officeDocument/2006/relationships/font" Target="fonts/AlbertSans-bold.fntdata"/><Relationship Id="rId14" Type="http://schemas.openxmlformats.org/officeDocument/2006/relationships/slide" Target="slides/slide7.xml"/><Relationship Id="rId36" Type="http://schemas.openxmlformats.org/officeDocument/2006/relationships/font" Target="fonts/AlbertSans-regular.fntdata"/><Relationship Id="rId17" Type="http://schemas.openxmlformats.org/officeDocument/2006/relationships/slide" Target="slides/slide10.xml"/><Relationship Id="rId39" Type="http://schemas.openxmlformats.org/officeDocument/2006/relationships/font" Target="fonts/AlbertSans-boldItalic.fntdata"/><Relationship Id="rId16" Type="http://schemas.openxmlformats.org/officeDocument/2006/relationships/slide" Target="slides/slide9.xml"/><Relationship Id="rId38" Type="http://schemas.openxmlformats.org/officeDocument/2006/relationships/font" Target="fonts/AlbertSans-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2d21a7064d2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2d21a7064d2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2d9fdf2e5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2d9fdf2e5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2d217597a0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2d217597a0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2d264b1899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2d264b1899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2d264b18992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2d264b18992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2d264b18992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2d264b18992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2d264b18992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2d264b18992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2d264b18992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2d264b18992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2d9fdf2e55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2d9fdf2e55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2d264b18992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2d264b18992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2d264b18992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2d264b18992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d21a7064d2_0_9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2d21a7064d2_0_9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2d264b1899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2d264b189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2d264b1899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2d264b1899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2d264b1899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2d264b1899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2d264b1899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2d264b1899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2d264b1899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2d264b1899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2d21a7064d2_0_1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2d21a7064d2_0_1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2d21a7064d2_0_1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2d21a7064d2_0_1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2164950" y="737225"/>
            <a:ext cx="4814100" cy="29457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0" sz="8500"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488500" y="3653275"/>
            <a:ext cx="4167000" cy="35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11" name="Google Shape;11;p2"/>
          <p:cNvCxnSpPr/>
          <p:nvPr/>
        </p:nvCxnSpPr>
        <p:spPr>
          <a:xfrm rot="10800000">
            <a:off x="269250" y="362050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" name="Google Shape;12;p2"/>
          <p:cNvCxnSpPr/>
          <p:nvPr/>
        </p:nvCxnSpPr>
        <p:spPr>
          <a:xfrm rot="10800000">
            <a:off x="7750700" y="4970800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hasCustomPrompt="1" type="title"/>
          </p:nvPr>
        </p:nvSpPr>
        <p:spPr>
          <a:xfrm>
            <a:off x="1284000" y="1744025"/>
            <a:ext cx="6576000" cy="13932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0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r>
              <a:t>xx%</a:t>
            </a:r>
          </a:p>
        </p:txBody>
      </p:sp>
      <p:sp>
        <p:nvSpPr>
          <p:cNvPr id="65" name="Google Shape;65;p11"/>
          <p:cNvSpPr txBox="1"/>
          <p:nvPr>
            <p:ph idx="1" type="subTitle"/>
          </p:nvPr>
        </p:nvSpPr>
        <p:spPr>
          <a:xfrm>
            <a:off x="1284000" y="3255175"/>
            <a:ext cx="6576000" cy="4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_AND_BODY_1_1"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04"/>
          <p:cNvSpPr txBox="1"/>
          <p:nvPr>
            <p:ph type="title"/>
          </p:nvPr>
        </p:nvSpPr>
        <p:spPr>
          <a:xfrm>
            <a:off x="768650" y="1261275"/>
            <a:ext cx="3559500" cy="176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61" name="Google Shape;761;p104"/>
          <p:cNvSpPr txBox="1"/>
          <p:nvPr>
            <p:ph idx="1" type="body"/>
          </p:nvPr>
        </p:nvSpPr>
        <p:spPr>
          <a:xfrm>
            <a:off x="768650" y="3064725"/>
            <a:ext cx="3559500" cy="15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naheim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9pPr>
          </a:lstStyle>
          <a:p/>
        </p:txBody>
      </p:sp>
      <p:sp>
        <p:nvSpPr>
          <p:cNvPr id="762" name="Google Shape;762;p104"/>
          <p:cNvSpPr/>
          <p:nvPr>
            <p:ph idx="2" type="pic"/>
          </p:nvPr>
        </p:nvSpPr>
        <p:spPr>
          <a:xfrm>
            <a:off x="5641848" y="539496"/>
            <a:ext cx="2788800" cy="4059900"/>
          </a:xfrm>
          <a:prstGeom prst="round2Same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TITLE_AND_BODY_1_1_1"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05"/>
          <p:cNvSpPr/>
          <p:nvPr/>
        </p:nvSpPr>
        <p:spPr>
          <a:xfrm>
            <a:off x="8452603" y="4532131"/>
            <a:ext cx="176700" cy="1770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105"/>
          <p:cNvSpPr/>
          <p:nvPr/>
        </p:nvSpPr>
        <p:spPr>
          <a:xfrm rot="-5400000">
            <a:off x="63491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105"/>
          <p:cNvSpPr/>
          <p:nvPr/>
        </p:nvSpPr>
        <p:spPr>
          <a:xfrm rot="-5400000">
            <a:off x="8556971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105"/>
          <p:cNvSpPr txBox="1"/>
          <p:nvPr>
            <p:ph type="title"/>
          </p:nvPr>
        </p:nvSpPr>
        <p:spPr>
          <a:xfrm>
            <a:off x="6050850" y="539500"/>
            <a:ext cx="2402100" cy="11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68" name="Google Shape;768;p105"/>
          <p:cNvSpPr txBox="1"/>
          <p:nvPr>
            <p:ph idx="1" type="subTitle"/>
          </p:nvPr>
        </p:nvSpPr>
        <p:spPr>
          <a:xfrm>
            <a:off x="6050850" y="1799350"/>
            <a:ext cx="2402100" cy="10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69" name="Google Shape;769;p105"/>
          <p:cNvSpPr/>
          <p:nvPr>
            <p:ph idx="2" type="pic"/>
          </p:nvPr>
        </p:nvSpPr>
        <p:spPr>
          <a:xfrm>
            <a:off x="713225" y="554676"/>
            <a:ext cx="2801100" cy="4049400"/>
          </a:xfrm>
          <a:prstGeom prst="rect">
            <a:avLst/>
          </a:prstGeom>
          <a:noFill/>
          <a:ln>
            <a:noFill/>
          </a:ln>
        </p:spPr>
      </p:sp>
      <p:sp>
        <p:nvSpPr>
          <p:cNvPr id="770" name="Google Shape;770;p105"/>
          <p:cNvSpPr/>
          <p:nvPr>
            <p:ph idx="3" type="pic"/>
          </p:nvPr>
        </p:nvSpPr>
        <p:spPr>
          <a:xfrm>
            <a:off x="3671775" y="539500"/>
            <a:ext cx="2304300" cy="2285700"/>
          </a:xfrm>
          <a:prstGeom prst="rect">
            <a:avLst/>
          </a:prstGeom>
          <a:noFill/>
          <a:ln>
            <a:noFill/>
          </a:ln>
        </p:spPr>
      </p:sp>
      <p:sp>
        <p:nvSpPr>
          <p:cNvPr id="771" name="Google Shape;771;p105"/>
          <p:cNvSpPr/>
          <p:nvPr>
            <p:ph idx="4" type="pic"/>
          </p:nvPr>
        </p:nvSpPr>
        <p:spPr>
          <a:xfrm flipH="1">
            <a:off x="3671776" y="2953775"/>
            <a:ext cx="4740300" cy="1650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06"/>
          <p:cNvSpPr txBox="1"/>
          <p:nvPr>
            <p:ph type="title"/>
          </p:nvPr>
        </p:nvSpPr>
        <p:spPr>
          <a:xfrm>
            <a:off x="715100" y="3210625"/>
            <a:ext cx="6227700" cy="5319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74" name="Google Shape;774;p106"/>
          <p:cNvSpPr txBox="1"/>
          <p:nvPr>
            <p:ph idx="1" type="subTitle"/>
          </p:nvPr>
        </p:nvSpPr>
        <p:spPr>
          <a:xfrm>
            <a:off x="715100" y="1230325"/>
            <a:ext cx="6227700" cy="174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75" name="Google Shape;775;p106"/>
          <p:cNvSpPr/>
          <p:nvPr/>
        </p:nvSpPr>
        <p:spPr>
          <a:xfrm>
            <a:off x="256327" y="4184953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106"/>
          <p:cNvSpPr/>
          <p:nvPr/>
        </p:nvSpPr>
        <p:spPr>
          <a:xfrm>
            <a:off x="408726" y="433735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77" name="Google Shape;777;p106"/>
          <p:cNvCxnSpPr/>
          <p:nvPr/>
        </p:nvCxnSpPr>
        <p:spPr>
          <a:xfrm rot="10800000">
            <a:off x="256325" y="4867675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07"/>
          <p:cNvSpPr txBox="1"/>
          <p:nvPr>
            <p:ph idx="1" type="subTitle"/>
          </p:nvPr>
        </p:nvSpPr>
        <p:spPr>
          <a:xfrm>
            <a:off x="2810925" y="1527350"/>
            <a:ext cx="4782900" cy="45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780" name="Google Shape;780;p107"/>
          <p:cNvSpPr txBox="1"/>
          <p:nvPr>
            <p:ph idx="2" type="subTitle"/>
          </p:nvPr>
        </p:nvSpPr>
        <p:spPr>
          <a:xfrm>
            <a:off x="2810925" y="3177600"/>
            <a:ext cx="4782900" cy="45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781" name="Google Shape;781;p107"/>
          <p:cNvSpPr txBox="1"/>
          <p:nvPr>
            <p:ph idx="3" type="subTitle"/>
          </p:nvPr>
        </p:nvSpPr>
        <p:spPr>
          <a:xfrm>
            <a:off x="2810929" y="1977900"/>
            <a:ext cx="47829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✦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82" name="Google Shape;782;p107"/>
          <p:cNvSpPr txBox="1"/>
          <p:nvPr>
            <p:ph idx="4" type="subTitle"/>
          </p:nvPr>
        </p:nvSpPr>
        <p:spPr>
          <a:xfrm>
            <a:off x="2810929" y="3628200"/>
            <a:ext cx="47829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✦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83" name="Google Shape;783;p107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08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86" name="Google Shape;786;p108"/>
          <p:cNvSpPr txBox="1"/>
          <p:nvPr>
            <p:ph idx="1" type="subTitle"/>
          </p:nvPr>
        </p:nvSpPr>
        <p:spPr>
          <a:xfrm>
            <a:off x="720000" y="2669863"/>
            <a:ext cx="2531400" cy="48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787" name="Google Shape;787;p108"/>
          <p:cNvSpPr txBox="1"/>
          <p:nvPr>
            <p:ph idx="2" type="subTitle"/>
          </p:nvPr>
        </p:nvSpPr>
        <p:spPr>
          <a:xfrm>
            <a:off x="720000" y="3108463"/>
            <a:ext cx="25314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88" name="Google Shape;788;p108"/>
          <p:cNvSpPr txBox="1"/>
          <p:nvPr>
            <p:ph idx="3" type="subTitle"/>
          </p:nvPr>
        </p:nvSpPr>
        <p:spPr>
          <a:xfrm>
            <a:off x="3306355" y="3108463"/>
            <a:ext cx="25314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89" name="Google Shape;789;p108"/>
          <p:cNvSpPr txBox="1"/>
          <p:nvPr>
            <p:ph idx="4" type="subTitle"/>
          </p:nvPr>
        </p:nvSpPr>
        <p:spPr>
          <a:xfrm>
            <a:off x="5892709" y="3108463"/>
            <a:ext cx="25314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90" name="Google Shape;790;p108"/>
          <p:cNvSpPr txBox="1"/>
          <p:nvPr>
            <p:ph idx="5" type="subTitle"/>
          </p:nvPr>
        </p:nvSpPr>
        <p:spPr>
          <a:xfrm>
            <a:off x="3306355" y="2669863"/>
            <a:ext cx="2531400" cy="48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791" name="Google Shape;791;p108"/>
          <p:cNvSpPr txBox="1"/>
          <p:nvPr>
            <p:ph idx="6" type="subTitle"/>
          </p:nvPr>
        </p:nvSpPr>
        <p:spPr>
          <a:xfrm>
            <a:off x="5892709" y="2669863"/>
            <a:ext cx="2531400" cy="48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792" name="Google Shape;792;p108"/>
          <p:cNvSpPr/>
          <p:nvPr/>
        </p:nvSpPr>
        <p:spPr>
          <a:xfrm rot="10800000">
            <a:off x="8510169" y="-318200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108"/>
          <p:cNvSpPr/>
          <p:nvPr/>
        </p:nvSpPr>
        <p:spPr>
          <a:xfrm rot="-10567992">
            <a:off x="8429653" y="157679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108"/>
          <p:cNvSpPr/>
          <p:nvPr/>
        </p:nvSpPr>
        <p:spPr>
          <a:xfrm>
            <a:off x="8865847" y="39672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108"/>
          <p:cNvSpPr/>
          <p:nvPr/>
        </p:nvSpPr>
        <p:spPr>
          <a:xfrm>
            <a:off x="256327" y="4184953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108"/>
          <p:cNvSpPr/>
          <p:nvPr/>
        </p:nvSpPr>
        <p:spPr>
          <a:xfrm>
            <a:off x="408726" y="433735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97" name="Google Shape;797;p108"/>
          <p:cNvCxnSpPr/>
          <p:nvPr/>
        </p:nvCxnSpPr>
        <p:spPr>
          <a:xfrm rot="10800000">
            <a:off x="256325" y="4867675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09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00" name="Google Shape;800;p109"/>
          <p:cNvSpPr txBox="1"/>
          <p:nvPr>
            <p:ph idx="1" type="subTitle"/>
          </p:nvPr>
        </p:nvSpPr>
        <p:spPr>
          <a:xfrm>
            <a:off x="3277700" y="1357475"/>
            <a:ext cx="4046100" cy="52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01" name="Google Shape;801;p109"/>
          <p:cNvSpPr txBox="1"/>
          <p:nvPr>
            <p:ph idx="2" type="subTitle"/>
          </p:nvPr>
        </p:nvSpPr>
        <p:spPr>
          <a:xfrm>
            <a:off x="3277700" y="2500972"/>
            <a:ext cx="4046100" cy="52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02" name="Google Shape;802;p109"/>
          <p:cNvSpPr txBox="1"/>
          <p:nvPr>
            <p:ph idx="3" type="subTitle"/>
          </p:nvPr>
        </p:nvSpPr>
        <p:spPr>
          <a:xfrm>
            <a:off x="3277700" y="3644468"/>
            <a:ext cx="4046100" cy="52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03" name="Google Shape;803;p109"/>
          <p:cNvSpPr txBox="1"/>
          <p:nvPr>
            <p:ph idx="4" type="subTitle"/>
          </p:nvPr>
        </p:nvSpPr>
        <p:spPr>
          <a:xfrm>
            <a:off x="3277700" y="1801650"/>
            <a:ext cx="4046100" cy="4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04" name="Google Shape;804;p109"/>
          <p:cNvSpPr txBox="1"/>
          <p:nvPr>
            <p:ph idx="5" type="subTitle"/>
          </p:nvPr>
        </p:nvSpPr>
        <p:spPr>
          <a:xfrm>
            <a:off x="3277700" y="2945150"/>
            <a:ext cx="4046100" cy="4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05" name="Google Shape;805;p109"/>
          <p:cNvSpPr txBox="1"/>
          <p:nvPr>
            <p:ph idx="6" type="subTitle"/>
          </p:nvPr>
        </p:nvSpPr>
        <p:spPr>
          <a:xfrm>
            <a:off x="3277700" y="4088650"/>
            <a:ext cx="4046100" cy="4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06" name="Google Shape;806;p109"/>
          <p:cNvSpPr/>
          <p:nvPr/>
        </p:nvSpPr>
        <p:spPr>
          <a:xfrm rot="10800000">
            <a:off x="8510169" y="-318200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109"/>
          <p:cNvSpPr/>
          <p:nvPr/>
        </p:nvSpPr>
        <p:spPr>
          <a:xfrm rot="-10567992">
            <a:off x="8429653" y="157679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109"/>
          <p:cNvSpPr/>
          <p:nvPr/>
        </p:nvSpPr>
        <p:spPr>
          <a:xfrm>
            <a:off x="8865847" y="39672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"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10"/>
          <p:cNvSpPr txBox="1"/>
          <p:nvPr>
            <p:ph idx="1" type="subTitle"/>
          </p:nvPr>
        </p:nvSpPr>
        <p:spPr>
          <a:xfrm>
            <a:off x="1776475" y="1371401"/>
            <a:ext cx="4515300" cy="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11" name="Google Shape;811;p110"/>
          <p:cNvSpPr txBox="1"/>
          <p:nvPr>
            <p:ph idx="2" type="subTitle"/>
          </p:nvPr>
        </p:nvSpPr>
        <p:spPr>
          <a:xfrm>
            <a:off x="1776475" y="855400"/>
            <a:ext cx="4515300" cy="5160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12" name="Google Shape;812;p110"/>
          <p:cNvSpPr txBox="1"/>
          <p:nvPr>
            <p:ph idx="3" type="subTitle"/>
          </p:nvPr>
        </p:nvSpPr>
        <p:spPr>
          <a:xfrm>
            <a:off x="1776475" y="2646001"/>
            <a:ext cx="4515300" cy="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13" name="Google Shape;813;p110"/>
          <p:cNvSpPr txBox="1"/>
          <p:nvPr>
            <p:ph idx="4" type="subTitle"/>
          </p:nvPr>
        </p:nvSpPr>
        <p:spPr>
          <a:xfrm>
            <a:off x="1776475" y="2130000"/>
            <a:ext cx="4515300" cy="5160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14" name="Google Shape;814;p110"/>
          <p:cNvSpPr txBox="1"/>
          <p:nvPr>
            <p:ph idx="5" type="subTitle"/>
          </p:nvPr>
        </p:nvSpPr>
        <p:spPr>
          <a:xfrm>
            <a:off x="1776475" y="3920600"/>
            <a:ext cx="4515300" cy="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15" name="Google Shape;815;p110"/>
          <p:cNvSpPr txBox="1"/>
          <p:nvPr>
            <p:ph idx="6" type="subTitle"/>
          </p:nvPr>
        </p:nvSpPr>
        <p:spPr>
          <a:xfrm>
            <a:off x="1776475" y="3404598"/>
            <a:ext cx="4515300" cy="5160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11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18" name="Google Shape;818;p111"/>
          <p:cNvSpPr txBox="1"/>
          <p:nvPr>
            <p:ph idx="1" type="subTitle"/>
          </p:nvPr>
        </p:nvSpPr>
        <p:spPr>
          <a:xfrm>
            <a:off x="1946871" y="1736175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19" name="Google Shape;819;p111"/>
          <p:cNvSpPr txBox="1"/>
          <p:nvPr>
            <p:ph idx="2" type="subTitle"/>
          </p:nvPr>
        </p:nvSpPr>
        <p:spPr>
          <a:xfrm>
            <a:off x="1946850" y="2165325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20" name="Google Shape;820;p111"/>
          <p:cNvSpPr txBox="1"/>
          <p:nvPr>
            <p:ph idx="3" type="subTitle"/>
          </p:nvPr>
        </p:nvSpPr>
        <p:spPr>
          <a:xfrm>
            <a:off x="5673076" y="2165325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21" name="Google Shape;821;p111"/>
          <p:cNvSpPr txBox="1"/>
          <p:nvPr>
            <p:ph idx="4" type="subTitle"/>
          </p:nvPr>
        </p:nvSpPr>
        <p:spPr>
          <a:xfrm>
            <a:off x="1946850" y="3682100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22" name="Google Shape;822;p111"/>
          <p:cNvSpPr txBox="1"/>
          <p:nvPr>
            <p:ph idx="5" type="subTitle"/>
          </p:nvPr>
        </p:nvSpPr>
        <p:spPr>
          <a:xfrm>
            <a:off x="5673076" y="3682100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23" name="Google Shape;823;p111"/>
          <p:cNvSpPr txBox="1"/>
          <p:nvPr>
            <p:ph idx="6" type="subTitle"/>
          </p:nvPr>
        </p:nvSpPr>
        <p:spPr>
          <a:xfrm>
            <a:off x="1946925" y="3252950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24" name="Google Shape;824;p111"/>
          <p:cNvSpPr txBox="1"/>
          <p:nvPr>
            <p:ph idx="7" type="subTitle"/>
          </p:nvPr>
        </p:nvSpPr>
        <p:spPr>
          <a:xfrm>
            <a:off x="5673078" y="1736175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25" name="Google Shape;825;p111"/>
          <p:cNvSpPr txBox="1"/>
          <p:nvPr>
            <p:ph idx="8" type="subTitle"/>
          </p:nvPr>
        </p:nvSpPr>
        <p:spPr>
          <a:xfrm>
            <a:off x="5673078" y="3252950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26" name="Google Shape;826;p111"/>
          <p:cNvSpPr/>
          <p:nvPr/>
        </p:nvSpPr>
        <p:spPr>
          <a:xfrm rot="-5400000">
            <a:off x="-44294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111"/>
          <p:cNvSpPr/>
          <p:nvPr/>
        </p:nvSpPr>
        <p:spPr>
          <a:xfrm rot="-5400000">
            <a:off x="415421" y="470000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111"/>
          <p:cNvSpPr/>
          <p:nvPr/>
        </p:nvSpPr>
        <p:spPr>
          <a:xfrm rot="-5400000">
            <a:off x="63491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111"/>
          <p:cNvSpPr/>
          <p:nvPr/>
        </p:nvSpPr>
        <p:spPr>
          <a:xfrm rot="-5400000">
            <a:off x="8556971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12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32" name="Google Shape;832;p112"/>
          <p:cNvSpPr txBox="1"/>
          <p:nvPr>
            <p:ph idx="1" type="subTitle"/>
          </p:nvPr>
        </p:nvSpPr>
        <p:spPr>
          <a:xfrm>
            <a:off x="1389200" y="2148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33" name="Google Shape;833;p112"/>
          <p:cNvSpPr txBox="1"/>
          <p:nvPr>
            <p:ph idx="2" type="subTitle"/>
          </p:nvPr>
        </p:nvSpPr>
        <p:spPr>
          <a:xfrm>
            <a:off x="3956100" y="2148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34" name="Google Shape;834;p112"/>
          <p:cNvSpPr txBox="1"/>
          <p:nvPr>
            <p:ph idx="3" type="subTitle"/>
          </p:nvPr>
        </p:nvSpPr>
        <p:spPr>
          <a:xfrm>
            <a:off x="6523000" y="2148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35" name="Google Shape;835;p112"/>
          <p:cNvSpPr txBox="1"/>
          <p:nvPr>
            <p:ph idx="4" type="subTitle"/>
          </p:nvPr>
        </p:nvSpPr>
        <p:spPr>
          <a:xfrm>
            <a:off x="1389200" y="352617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36" name="Google Shape;836;p112"/>
          <p:cNvSpPr txBox="1"/>
          <p:nvPr>
            <p:ph idx="5" type="subTitle"/>
          </p:nvPr>
        </p:nvSpPr>
        <p:spPr>
          <a:xfrm>
            <a:off x="3956100" y="352617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37" name="Google Shape;837;p112"/>
          <p:cNvSpPr txBox="1"/>
          <p:nvPr>
            <p:ph idx="6" type="subTitle"/>
          </p:nvPr>
        </p:nvSpPr>
        <p:spPr>
          <a:xfrm>
            <a:off x="6523000" y="352617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38" name="Google Shape;838;p112"/>
          <p:cNvSpPr txBox="1"/>
          <p:nvPr>
            <p:ph idx="7" type="subTitle"/>
          </p:nvPr>
        </p:nvSpPr>
        <p:spPr>
          <a:xfrm>
            <a:off x="1389200" y="1729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39" name="Google Shape;839;p112"/>
          <p:cNvSpPr txBox="1"/>
          <p:nvPr>
            <p:ph idx="8" type="subTitle"/>
          </p:nvPr>
        </p:nvSpPr>
        <p:spPr>
          <a:xfrm>
            <a:off x="3956100" y="1729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40" name="Google Shape;840;p112"/>
          <p:cNvSpPr txBox="1"/>
          <p:nvPr>
            <p:ph idx="9" type="subTitle"/>
          </p:nvPr>
        </p:nvSpPr>
        <p:spPr>
          <a:xfrm>
            <a:off x="6520750" y="1729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41" name="Google Shape;841;p112"/>
          <p:cNvSpPr txBox="1"/>
          <p:nvPr>
            <p:ph idx="13" type="subTitle"/>
          </p:nvPr>
        </p:nvSpPr>
        <p:spPr>
          <a:xfrm>
            <a:off x="1389200" y="3107174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42" name="Google Shape;842;p112"/>
          <p:cNvSpPr txBox="1"/>
          <p:nvPr>
            <p:ph idx="14" type="subTitle"/>
          </p:nvPr>
        </p:nvSpPr>
        <p:spPr>
          <a:xfrm>
            <a:off x="3956100" y="3107174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43" name="Google Shape;843;p112"/>
          <p:cNvSpPr txBox="1"/>
          <p:nvPr>
            <p:ph idx="15" type="subTitle"/>
          </p:nvPr>
        </p:nvSpPr>
        <p:spPr>
          <a:xfrm>
            <a:off x="6520750" y="3107174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44" name="Google Shape;844;p112"/>
          <p:cNvSpPr/>
          <p:nvPr/>
        </p:nvSpPr>
        <p:spPr>
          <a:xfrm>
            <a:off x="959850" y="46683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112"/>
          <p:cNvSpPr/>
          <p:nvPr/>
        </p:nvSpPr>
        <p:spPr>
          <a:xfrm>
            <a:off x="8098347" y="496447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13"/>
          <p:cNvSpPr txBox="1"/>
          <p:nvPr>
            <p:ph hasCustomPrompt="1" type="title"/>
          </p:nvPr>
        </p:nvSpPr>
        <p:spPr>
          <a:xfrm>
            <a:off x="3429416" y="1978339"/>
            <a:ext cx="2280600" cy="8001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48" name="Google Shape;848;p113"/>
          <p:cNvSpPr txBox="1"/>
          <p:nvPr>
            <p:ph idx="1" type="subTitle"/>
          </p:nvPr>
        </p:nvSpPr>
        <p:spPr>
          <a:xfrm flipH="1">
            <a:off x="3431700" y="2886325"/>
            <a:ext cx="22806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49" name="Google Shape;849;p113"/>
          <p:cNvSpPr txBox="1"/>
          <p:nvPr>
            <p:ph hasCustomPrompt="1" idx="2" type="title"/>
          </p:nvPr>
        </p:nvSpPr>
        <p:spPr>
          <a:xfrm>
            <a:off x="717725" y="1978339"/>
            <a:ext cx="2280600" cy="8001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50" name="Google Shape;850;p113"/>
          <p:cNvSpPr txBox="1"/>
          <p:nvPr>
            <p:ph idx="3" type="subTitle"/>
          </p:nvPr>
        </p:nvSpPr>
        <p:spPr>
          <a:xfrm flipH="1">
            <a:off x="717718" y="2886325"/>
            <a:ext cx="22806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51" name="Google Shape;851;p113"/>
          <p:cNvSpPr txBox="1"/>
          <p:nvPr>
            <p:ph hasCustomPrompt="1" idx="4" type="title"/>
          </p:nvPr>
        </p:nvSpPr>
        <p:spPr>
          <a:xfrm>
            <a:off x="6145677" y="1978339"/>
            <a:ext cx="2280600" cy="8001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52" name="Google Shape;852;p113"/>
          <p:cNvSpPr txBox="1"/>
          <p:nvPr>
            <p:ph idx="5" type="subTitle"/>
          </p:nvPr>
        </p:nvSpPr>
        <p:spPr>
          <a:xfrm flipH="1">
            <a:off x="6145687" y="2886325"/>
            <a:ext cx="22806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853" name="Google Shape;853;p113"/>
          <p:cNvSpPr txBox="1"/>
          <p:nvPr>
            <p:ph idx="6" type="subTitle"/>
          </p:nvPr>
        </p:nvSpPr>
        <p:spPr>
          <a:xfrm>
            <a:off x="717725" y="3159150"/>
            <a:ext cx="22806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54" name="Google Shape;854;p113"/>
          <p:cNvSpPr txBox="1"/>
          <p:nvPr>
            <p:ph idx="7" type="subTitle"/>
          </p:nvPr>
        </p:nvSpPr>
        <p:spPr>
          <a:xfrm>
            <a:off x="3431700" y="3159150"/>
            <a:ext cx="22806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55" name="Google Shape;855;p113"/>
          <p:cNvSpPr txBox="1"/>
          <p:nvPr>
            <p:ph idx="8" type="subTitle"/>
          </p:nvPr>
        </p:nvSpPr>
        <p:spPr>
          <a:xfrm>
            <a:off x="6143375" y="3159150"/>
            <a:ext cx="22806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56" name="Google Shape;856;p113"/>
          <p:cNvSpPr/>
          <p:nvPr/>
        </p:nvSpPr>
        <p:spPr>
          <a:xfrm flipH="1" rot="10800000">
            <a:off x="-653475" y="-318200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113"/>
          <p:cNvSpPr/>
          <p:nvPr/>
        </p:nvSpPr>
        <p:spPr>
          <a:xfrm flipH="1" rot="10567992">
            <a:off x="540846" y="157679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113"/>
          <p:cNvSpPr/>
          <p:nvPr/>
        </p:nvSpPr>
        <p:spPr>
          <a:xfrm flipH="1">
            <a:off x="192346" y="39672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2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14"/>
          <p:cNvSpPr txBox="1"/>
          <p:nvPr>
            <p:ph type="ctrTitle"/>
          </p:nvPr>
        </p:nvSpPr>
        <p:spPr>
          <a:xfrm>
            <a:off x="715100" y="665375"/>
            <a:ext cx="4005600" cy="8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61" name="Google Shape;861;p114"/>
          <p:cNvSpPr txBox="1"/>
          <p:nvPr>
            <p:ph idx="1" type="subTitle"/>
          </p:nvPr>
        </p:nvSpPr>
        <p:spPr>
          <a:xfrm>
            <a:off x="715100" y="1607375"/>
            <a:ext cx="4005600" cy="10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62" name="Google Shape;862;p114"/>
          <p:cNvSpPr txBox="1"/>
          <p:nvPr/>
        </p:nvSpPr>
        <p:spPr>
          <a:xfrm>
            <a:off x="715100" y="3754400"/>
            <a:ext cx="396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b="1" lang="en" sz="900" u="sng">
                <a:solidFill>
                  <a:schemeClr val="hlink"/>
                </a:solidFill>
                <a:latin typeface="Albert Sans"/>
                <a:ea typeface="Albert Sans"/>
                <a:cs typeface="Albert Sans"/>
                <a:sym typeface="Albert Sans"/>
                <a:hlinkClick r:id="rId2"/>
              </a:rPr>
              <a:t>Slidesgo</a:t>
            </a:r>
            <a:r>
              <a:rPr b="1" lang="en" sz="9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</a:t>
            </a:r>
            <a:r>
              <a:rPr b="1"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r>
              <a:rPr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including icons by </a:t>
            </a:r>
            <a:r>
              <a:rPr b="1" lang="en" sz="9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r>
              <a:rPr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and infographics &amp; images by </a:t>
            </a:r>
            <a:r>
              <a:rPr b="1" lang="en" sz="9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900" u="sng">
              <a:solidFill>
                <a:schemeClr val="dk1"/>
              </a:solidFill>
              <a:highlight>
                <a:srgbClr val="DFDEFC"/>
              </a:highlight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15"/>
          <p:cNvSpPr/>
          <p:nvPr/>
        </p:nvSpPr>
        <p:spPr>
          <a:xfrm rot="-804930">
            <a:off x="3666097" y="266076"/>
            <a:ext cx="5574305" cy="3295020"/>
          </a:xfrm>
          <a:prstGeom prst="arc">
            <a:avLst>
              <a:gd fmla="val 16057500" name="adj1"/>
              <a:gd fmla="val 55157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115"/>
          <p:cNvSpPr/>
          <p:nvPr/>
        </p:nvSpPr>
        <p:spPr>
          <a:xfrm rot="-6395119">
            <a:off x="5840319" y="263514"/>
            <a:ext cx="173415" cy="17341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115"/>
          <p:cNvSpPr/>
          <p:nvPr/>
        </p:nvSpPr>
        <p:spPr>
          <a:xfrm flipH="1" rot="10800000">
            <a:off x="476902" y="46943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115"/>
          <p:cNvSpPr/>
          <p:nvPr/>
        </p:nvSpPr>
        <p:spPr>
          <a:xfrm flipH="1" rot="10800000">
            <a:off x="629301" y="46085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16"/>
          <p:cNvSpPr/>
          <p:nvPr/>
        </p:nvSpPr>
        <p:spPr>
          <a:xfrm rot="-2254707">
            <a:off x="-4148942" y="-1447448"/>
            <a:ext cx="7224432" cy="2637023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116"/>
          <p:cNvSpPr/>
          <p:nvPr/>
        </p:nvSpPr>
        <p:spPr>
          <a:xfrm rot="-5400000">
            <a:off x="1425296" y="222178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116"/>
          <p:cNvSpPr/>
          <p:nvPr/>
        </p:nvSpPr>
        <p:spPr>
          <a:xfrm rot="-2254707">
            <a:off x="6325708" y="3760577"/>
            <a:ext cx="7224432" cy="2637023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116"/>
          <p:cNvSpPr/>
          <p:nvPr/>
        </p:nvSpPr>
        <p:spPr>
          <a:xfrm rot="-5400000">
            <a:off x="7659671" y="4726428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9" name="Google Shape;69;p13"/>
          <p:cNvSpPr txBox="1"/>
          <p:nvPr>
            <p:ph hasCustomPrompt="1" idx="2" type="title"/>
          </p:nvPr>
        </p:nvSpPr>
        <p:spPr>
          <a:xfrm>
            <a:off x="813050" y="1559125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/>
          <p:nvPr>
            <p:ph idx="1" type="subTitle"/>
          </p:nvPr>
        </p:nvSpPr>
        <p:spPr>
          <a:xfrm>
            <a:off x="715100" y="21539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hasCustomPrompt="1" idx="3" type="title"/>
          </p:nvPr>
        </p:nvSpPr>
        <p:spPr>
          <a:xfrm>
            <a:off x="3352238" y="1559125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/>
          <p:nvPr>
            <p:ph idx="4" type="subTitle"/>
          </p:nvPr>
        </p:nvSpPr>
        <p:spPr>
          <a:xfrm>
            <a:off x="3254288" y="2152525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hasCustomPrompt="1" idx="5" type="title"/>
          </p:nvPr>
        </p:nvSpPr>
        <p:spPr>
          <a:xfrm>
            <a:off x="804988" y="3090200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/>
          <p:nvPr>
            <p:ph idx="6" type="subTitle"/>
          </p:nvPr>
        </p:nvSpPr>
        <p:spPr>
          <a:xfrm>
            <a:off x="719163" y="36732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hasCustomPrompt="1" idx="7" type="title"/>
          </p:nvPr>
        </p:nvSpPr>
        <p:spPr>
          <a:xfrm>
            <a:off x="3347638" y="3090200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/>
          <p:nvPr>
            <p:ph idx="8" type="subTitle"/>
          </p:nvPr>
        </p:nvSpPr>
        <p:spPr>
          <a:xfrm>
            <a:off x="3258363" y="36732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9" type="subTitle"/>
          </p:nvPr>
        </p:nvSpPr>
        <p:spPr>
          <a:xfrm>
            <a:off x="1410350" y="1559125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8" name="Google Shape;78;p13"/>
          <p:cNvSpPr txBox="1"/>
          <p:nvPr>
            <p:ph idx="13" type="subTitle"/>
          </p:nvPr>
        </p:nvSpPr>
        <p:spPr>
          <a:xfrm>
            <a:off x="3950738" y="1559125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9" name="Google Shape;79;p13"/>
          <p:cNvSpPr txBox="1"/>
          <p:nvPr>
            <p:ph idx="14" type="subTitle"/>
          </p:nvPr>
        </p:nvSpPr>
        <p:spPr>
          <a:xfrm>
            <a:off x="1405738" y="3090200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0" name="Google Shape;80;p13"/>
          <p:cNvSpPr txBox="1"/>
          <p:nvPr>
            <p:ph idx="15" type="subTitle"/>
          </p:nvPr>
        </p:nvSpPr>
        <p:spPr>
          <a:xfrm>
            <a:off x="3944938" y="3090200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1" name="Google Shape;81;p13"/>
          <p:cNvSpPr txBox="1"/>
          <p:nvPr>
            <p:ph hasCustomPrompt="1" idx="16" type="title"/>
          </p:nvPr>
        </p:nvSpPr>
        <p:spPr>
          <a:xfrm>
            <a:off x="5891438" y="1559125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/>
          <p:nvPr>
            <p:ph idx="17" type="subTitle"/>
          </p:nvPr>
        </p:nvSpPr>
        <p:spPr>
          <a:xfrm>
            <a:off x="5799900" y="2152525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hasCustomPrompt="1" idx="18" type="title"/>
          </p:nvPr>
        </p:nvSpPr>
        <p:spPr>
          <a:xfrm>
            <a:off x="5886838" y="3090200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/>
          <p:nvPr>
            <p:ph idx="19" type="subTitle"/>
          </p:nvPr>
        </p:nvSpPr>
        <p:spPr>
          <a:xfrm>
            <a:off x="5796363" y="36732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20" type="subTitle"/>
          </p:nvPr>
        </p:nvSpPr>
        <p:spPr>
          <a:xfrm>
            <a:off x="6488200" y="1559125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6" name="Google Shape;86;p13"/>
          <p:cNvSpPr txBox="1"/>
          <p:nvPr>
            <p:ph idx="21" type="subTitle"/>
          </p:nvPr>
        </p:nvSpPr>
        <p:spPr>
          <a:xfrm>
            <a:off x="6484138" y="3090200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7" name="Google Shape;87;p13"/>
          <p:cNvSpPr/>
          <p:nvPr/>
        </p:nvSpPr>
        <p:spPr>
          <a:xfrm>
            <a:off x="959850" y="-22675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3"/>
          <p:cNvSpPr/>
          <p:nvPr/>
        </p:nvSpPr>
        <p:spPr>
          <a:xfrm>
            <a:off x="959850" y="46683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3"/>
          <p:cNvSpPr/>
          <p:nvPr/>
        </p:nvSpPr>
        <p:spPr>
          <a:xfrm>
            <a:off x="1831947" y="129996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3"/>
          <p:cNvSpPr/>
          <p:nvPr/>
        </p:nvSpPr>
        <p:spPr>
          <a:xfrm>
            <a:off x="8098347" y="496447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3" name="Google Shape;93;p14"/>
          <p:cNvSpPr/>
          <p:nvPr/>
        </p:nvSpPr>
        <p:spPr>
          <a:xfrm rot="654462">
            <a:off x="6471773" y="3274495"/>
            <a:ext cx="2430409" cy="2224834"/>
          </a:xfrm>
          <a:prstGeom prst="arc">
            <a:avLst>
              <a:gd fmla="val 18943264" name="adj1"/>
              <a:gd fmla="val 2363121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4"/>
          <p:cNvSpPr/>
          <p:nvPr/>
        </p:nvSpPr>
        <p:spPr>
          <a:xfrm flipH="1" rot="2838442">
            <a:off x="8518935" y="3605472"/>
            <a:ext cx="173877" cy="173877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4"/>
          <p:cNvSpPr/>
          <p:nvPr/>
        </p:nvSpPr>
        <p:spPr>
          <a:xfrm flipH="1" rot="10800000">
            <a:off x="295277" y="9055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4"/>
          <p:cNvSpPr/>
          <p:nvPr/>
        </p:nvSpPr>
        <p:spPr>
          <a:xfrm flipH="1" rot="10800000">
            <a:off x="447676" y="8197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7" name="Google Shape;97;p14"/>
          <p:cNvCxnSpPr/>
          <p:nvPr/>
        </p:nvCxnSpPr>
        <p:spPr>
          <a:xfrm rot="10800000">
            <a:off x="295275" y="375178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_AND_BODY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720000" y="1433675"/>
            <a:ext cx="3489300" cy="12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0" name="Google Shape;100;p15"/>
          <p:cNvSpPr txBox="1"/>
          <p:nvPr>
            <p:ph idx="1" type="body"/>
          </p:nvPr>
        </p:nvSpPr>
        <p:spPr>
          <a:xfrm>
            <a:off x="720000" y="2632525"/>
            <a:ext cx="2655300" cy="10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naheim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9pPr>
          </a:lstStyle>
          <a:p/>
        </p:txBody>
      </p:sp>
      <p:sp>
        <p:nvSpPr>
          <p:cNvPr id="101" name="Google Shape;101;p15"/>
          <p:cNvSpPr/>
          <p:nvPr/>
        </p:nvSpPr>
        <p:spPr>
          <a:xfrm rot="-5400000">
            <a:off x="63491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5"/>
          <p:cNvSpPr/>
          <p:nvPr/>
        </p:nvSpPr>
        <p:spPr>
          <a:xfrm rot="-5400000">
            <a:off x="8556971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_AND_BODY_1_2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type="title"/>
          </p:nvPr>
        </p:nvSpPr>
        <p:spPr>
          <a:xfrm>
            <a:off x="4939600" y="1654663"/>
            <a:ext cx="348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1" type="body"/>
          </p:nvPr>
        </p:nvSpPr>
        <p:spPr>
          <a:xfrm>
            <a:off x="4939600" y="2454638"/>
            <a:ext cx="3489300" cy="9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naheim"/>
              <a:buChar char="●"/>
              <a:defRPr/>
            </a:lvl1pPr>
            <a:lvl2pPr indent="-3048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2pPr>
            <a:lvl3pPr indent="-3048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3pPr>
            <a:lvl4pPr indent="-3048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4pPr>
            <a:lvl5pPr indent="-3048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5pPr>
            <a:lvl6pPr indent="-3048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6pPr>
            <a:lvl7pPr indent="-3048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7pPr>
            <a:lvl8pPr indent="-3048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8pPr>
            <a:lvl9pPr indent="-3048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9pPr>
          </a:lstStyle>
          <a:p/>
        </p:txBody>
      </p:sp>
      <p:sp>
        <p:nvSpPr>
          <p:cNvPr id="106" name="Google Shape;106;p16"/>
          <p:cNvSpPr/>
          <p:nvPr/>
        </p:nvSpPr>
        <p:spPr>
          <a:xfrm flipH="1" rot="5400000">
            <a:off x="-4357104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6"/>
          <p:cNvSpPr/>
          <p:nvPr/>
        </p:nvSpPr>
        <p:spPr>
          <a:xfrm flipH="1" rot="5400000">
            <a:off x="573550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_AND_BODY_1_1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768650" y="1261275"/>
            <a:ext cx="3559500" cy="176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768650" y="3064725"/>
            <a:ext cx="3559500" cy="15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naheim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9pPr>
          </a:lstStyle>
          <a:p/>
        </p:txBody>
      </p:sp>
      <p:sp>
        <p:nvSpPr>
          <p:cNvPr id="111" name="Google Shape;111;p17"/>
          <p:cNvSpPr/>
          <p:nvPr>
            <p:ph idx="2" type="pic"/>
          </p:nvPr>
        </p:nvSpPr>
        <p:spPr>
          <a:xfrm>
            <a:off x="5641848" y="539496"/>
            <a:ext cx="2788800" cy="4059900"/>
          </a:xfrm>
          <a:prstGeom prst="round2Same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TITLE_AND_BODY_1_1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/>
          <p:nvPr/>
        </p:nvSpPr>
        <p:spPr>
          <a:xfrm>
            <a:off x="8452603" y="4532131"/>
            <a:ext cx="176700" cy="1770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8"/>
          <p:cNvSpPr/>
          <p:nvPr/>
        </p:nvSpPr>
        <p:spPr>
          <a:xfrm rot="-5400000">
            <a:off x="63491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8"/>
          <p:cNvSpPr/>
          <p:nvPr/>
        </p:nvSpPr>
        <p:spPr>
          <a:xfrm rot="-5400000">
            <a:off x="8556971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8"/>
          <p:cNvSpPr txBox="1"/>
          <p:nvPr>
            <p:ph type="title"/>
          </p:nvPr>
        </p:nvSpPr>
        <p:spPr>
          <a:xfrm>
            <a:off x="6050850" y="539500"/>
            <a:ext cx="2402100" cy="11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1" type="subTitle"/>
          </p:nvPr>
        </p:nvSpPr>
        <p:spPr>
          <a:xfrm>
            <a:off x="6050850" y="1799350"/>
            <a:ext cx="2402100" cy="10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8" name="Google Shape;118;p18"/>
          <p:cNvSpPr/>
          <p:nvPr>
            <p:ph idx="2" type="pic"/>
          </p:nvPr>
        </p:nvSpPr>
        <p:spPr>
          <a:xfrm>
            <a:off x="713225" y="554676"/>
            <a:ext cx="2801100" cy="40494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8"/>
          <p:cNvSpPr/>
          <p:nvPr>
            <p:ph idx="3" type="pic"/>
          </p:nvPr>
        </p:nvSpPr>
        <p:spPr>
          <a:xfrm>
            <a:off x="3671775" y="539500"/>
            <a:ext cx="2304300" cy="22857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18"/>
          <p:cNvSpPr/>
          <p:nvPr>
            <p:ph idx="4" type="pic"/>
          </p:nvPr>
        </p:nvSpPr>
        <p:spPr>
          <a:xfrm flipH="1">
            <a:off x="3671776" y="2953775"/>
            <a:ext cx="4740300" cy="1650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>
            <p:ph type="title"/>
          </p:nvPr>
        </p:nvSpPr>
        <p:spPr>
          <a:xfrm>
            <a:off x="715100" y="3210625"/>
            <a:ext cx="6227700" cy="5319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3" name="Google Shape;123;p19"/>
          <p:cNvSpPr txBox="1"/>
          <p:nvPr>
            <p:ph idx="1" type="subTitle"/>
          </p:nvPr>
        </p:nvSpPr>
        <p:spPr>
          <a:xfrm>
            <a:off x="715100" y="1230325"/>
            <a:ext cx="6227700" cy="174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4" name="Google Shape;124;p19"/>
          <p:cNvSpPr/>
          <p:nvPr/>
        </p:nvSpPr>
        <p:spPr>
          <a:xfrm>
            <a:off x="256327" y="4184953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9"/>
          <p:cNvSpPr/>
          <p:nvPr/>
        </p:nvSpPr>
        <p:spPr>
          <a:xfrm>
            <a:off x="408726" y="433735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6" name="Google Shape;126;p19"/>
          <p:cNvCxnSpPr/>
          <p:nvPr/>
        </p:nvCxnSpPr>
        <p:spPr>
          <a:xfrm rot="10800000">
            <a:off x="256325" y="4867675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idx="1" type="subTitle"/>
          </p:nvPr>
        </p:nvSpPr>
        <p:spPr>
          <a:xfrm>
            <a:off x="2810925" y="1527350"/>
            <a:ext cx="4782900" cy="45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29" name="Google Shape;129;p20"/>
          <p:cNvSpPr txBox="1"/>
          <p:nvPr>
            <p:ph idx="2" type="subTitle"/>
          </p:nvPr>
        </p:nvSpPr>
        <p:spPr>
          <a:xfrm>
            <a:off x="2810925" y="3177600"/>
            <a:ext cx="4782900" cy="45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30" name="Google Shape;130;p20"/>
          <p:cNvSpPr txBox="1"/>
          <p:nvPr>
            <p:ph idx="3" type="subTitle"/>
          </p:nvPr>
        </p:nvSpPr>
        <p:spPr>
          <a:xfrm>
            <a:off x="2810929" y="1977900"/>
            <a:ext cx="47829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✦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1" name="Google Shape;131;p20"/>
          <p:cNvSpPr txBox="1"/>
          <p:nvPr>
            <p:ph idx="4" type="subTitle"/>
          </p:nvPr>
        </p:nvSpPr>
        <p:spPr>
          <a:xfrm>
            <a:off x="2810929" y="3628200"/>
            <a:ext cx="47829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✦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2" name="Google Shape;132;p20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715100" y="3053300"/>
            <a:ext cx="60372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5" name="Google Shape;15;p3"/>
          <p:cNvSpPr txBox="1"/>
          <p:nvPr>
            <p:ph hasCustomPrompt="1" idx="2" type="title"/>
          </p:nvPr>
        </p:nvSpPr>
        <p:spPr>
          <a:xfrm>
            <a:off x="715100" y="1990600"/>
            <a:ext cx="1029000" cy="9522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715175" y="3895100"/>
            <a:ext cx="60372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" type="subTitle"/>
          </p:nvPr>
        </p:nvSpPr>
        <p:spPr>
          <a:xfrm>
            <a:off x="720000" y="2669863"/>
            <a:ext cx="2531400" cy="48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36" name="Google Shape;136;p21"/>
          <p:cNvSpPr txBox="1"/>
          <p:nvPr>
            <p:ph idx="2" type="subTitle"/>
          </p:nvPr>
        </p:nvSpPr>
        <p:spPr>
          <a:xfrm>
            <a:off x="720000" y="3108463"/>
            <a:ext cx="25314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7" name="Google Shape;137;p21"/>
          <p:cNvSpPr txBox="1"/>
          <p:nvPr>
            <p:ph idx="3" type="subTitle"/>
          </p:nvPr>
        </p:nvSpPr>
        <p:spPr>
          <a:xfrm>
            <a:off x="3306355" y="3108463"/>
            <a:ext cx="25314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8" name="Google Shape;138;p21"/>
          <p:cNvSpPr txBox="1"/>
          <p:nvPr>
            <p:ph idx="4" type="subTitle"/>
          </p:nvPr>
        </p:nvSpPr>
        <p:spPr>
          <a:xfrm>
            <a:off x="5892709" y="3108463"/>
            <a:ext cx="25314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9" name="Google Shape;139;p21"/>
          <p:cNvSpPr txBox="1"/>
          <p:nvPr>
            <p:ph idx="5" type="subTitle"/>
          </p:nvPr>
        </p:nvSpPr>
        <p:spPr>
          <a:xfrm>
            <a:off x="3306355" y="2669863"/>
            <a:ext cx="2531400" cy="48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40" name="Google Shape;140;p21"/>
          <p:cNvSpPr txBox="1"/>
          <p:nvPr>
            <p:ph idx="6" type="subTitle"/>
          </p:nvPr>
        </p:nvSpPr>
        <p:spPr>
          <a:xfrm>
            <a:off x="5892709" y="2669863"/>
            <a:ext cx="2531400" cy="48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41" name="Google Shape;141;p21"/>
          <p:cNvSpPr/>
          <p:nvPr/>
        </p:nvSpPr>
        <p:spPr>
          <a:xfrm rot="10800000">
            <a:off x="8510169" y="-318200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1"/>
          <p:cNvSpPr/>
          <p:nvPr/>
        </p:nvSpPr>
        <p:spPr>
          <a:xfrm rot="-10567992">
            <a:off x="8429653" y="157679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1"/>
          <p:cNvSpPr/>
          <p:nvPr/>
        </p:nvSpPr>
        <p:spPr>
          <a:xfrm>
            <a:off x="8865847" y="39672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1"/>
          <p:cNvSpPr/>
          <p:nvPr/>
        </p:nvSpPr>
        <p:spPr>
          <a:xfrm>
            <a:off x="256327" y="4184953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1"/>
          <p:cNvSpPr/>
          <p:nvPr/>
        </p:nvSpPr>
        <p:spPr>
          <a:xfrm>
            <a:off x="408726" y="433735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6" name="Google Shape;146;p21"/>
          <p:cNvCxnSpPr/>
          <p:nvPr/>
        </p:nvCxnSpPr>
        <p:spPr>
          <a:xfrm rot="10800000">
            <a:off x="256325" y="4867675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9" name="Google Shape;149;p22"/>
          <p:cNvSpPr txBox="1"/>
          <p:nvPr>
            <p:ph idx="1" type="subTitle"/>
          </p:nvPr>
        </p:nvSpPr>
        <p:spPr>
          <a:xfrm>
            <a:off x="3277700" y="1357475"/>
            <a:ext cx="4046100" cy="52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50" name="Google Shape;150;p22"/>
          <p:cNvSpPr txBox="1"/>
          <p:nvPr>
            <p:ph idx="2" type="subTitle"/>
          </p:nvPr>
        </p:nvSpPr>
        <p:spPr>
          <a:xfrm>
            <a:off x="3277700" y="2500972"/>
            <a:ext cx="4046100" cy="52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51" name="Google Shape;151;p22"/>
          <p:cNvSpPr txBox="1"/>
          <p:nvPr>
            <p:ph idx="3" type="subTitle"/>
          </p:nvPr>
        </p:nvSpPr>
        <p:spPr>
          <a:xfrm>
            <a:off x="3277700" y="3644468"/>
            <a:ext cx="4046100" cy="52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52" name="Google Shape;152;p22"/>
          <p:cNvSpPr txBox="1"/>
          <p:nvPr>
            <p:ph idx="4" type="subTitle"/>
          </p:nvPr>
        </p:nvSpPr>
        <p:spPr>
          <a:xfrm>
            <a:off x="3277700" y="1801650"/>
            <a:ext cx="4046100" cy="4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3" name="Google Shape;153;p22"/>
          <p:cNvSpPr txBox="1"/>
          <p:nvPr>
            <p:ph idx="5" type="subTitle"/>
          </p:nvPr>
        </p:nvSpPr>
        <p:spPr>
          <a:xfrm>
            <a:off x="3277700" y="2945150"/>
            <a:ext cx="4046100" cy="4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4" name="Google Shape;154;p22"/>
          <p:cNvSpPr txBox="1"/>
          <p:nvPr>
            <p:ph idx="6" type="subTitle"/>
          </p:nvPr>
        </p:nvSpPr>
        <p:spPr>
          <a:xfrm>
            <a:off x="3277700" y="4088650"/>
            <a:ext cx="4046100" cy="4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5" name="Google Shape;155;p22"/>
          <p:cNvSpPr/>
          <p:nvPr/>
        </p:nvSpPr>
        <p:spPr>
          <a:xfrm rot="10800000">
            <a:off x="8510169" y="-318200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2"/>
          <p:cNvSpPr/>
          <p:nvPr/>
        </p:nvSpPr>
        <p:spPr>
          <a:xfrm rot="-10567992">
            <a:off x="8429653" y="157679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2"/>
          <p:cNvSpPr/>
          <p:nvPr/>
        </p:nvSpPr>
        <p:spPr>
          <a:xfrm>
            <a:off x="8865847" y="39672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idx="1" type="subTitle"/>
          </p:nvPr>
        </p:nvSpPr>
        <p:spPr>
          <a:xfrm>
            <a:off x="1776475" y="1371401"/>
            <a:ext cx="4515300" cy="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0" name="Google Shape;160;p23"/>
          <p:cNvSpPr txBox="1"/>
          <p:nvPr>
            <p:ph idx="2" type="subTitle"/>
          </p:nvPr>
        </p:nvSpPr>
        <p:spPr>
          <a:xfrm>
            <a:off x="1776475" y="855400"/>
            <a:ext cx="4515300" cy="5160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61" name="Google Shape;161;p23"/>
          <p:cNvSpPr txBox="1"/>
          <p:nvPr>
            <p:ph idx="3" type="subTitle"/>
          </p:nvPr>
        </p:nvSpPr>
        <p:spPr>
          <a:xfrm>
            <a:off x="1776475" y="2646001"/>
            <a:ext cx="4515300" cy="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2" name="Google Shape;162;p23"/>
          <p:cNvSpPr txBox="1"/>
          <p:nvPr>
            <p:ph idx="4" type="subTitle"/>
          </p:nvPr>
        </p:nvSpPr>
        <p:spPr>
          <a:xfrm>
            <a:off x="1776475" y="2130000"/>
            <a:ext cx="4515300" cy="5160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63" name="Google Shape;163;p23"/>
          <p:cNvSpPr txBox="1"/>
          <p:nvPr>
            <p:ph idx="5" type="subTitle"/>
          </p:nvPr>
        </p:nvSpPr>
        <p:spPr>
          <a:xfrm>
            <a:off x="1776475" y="3920600"/>
            <a:ext cx="4515300" cy="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4" name="Google Shape;164;p23"/>
          <p:cNvSpPr txBox="1"/>
          <p:nvPr>
            <p:ph idx="6" type="subTitle"/>
          </p:nvPr>
        </p:nvSpPr>
        <p:spPr>
          <a:xfrm>
            <a:off x="1776475" y="3404598"/>
            <a:ext cx="4515300" cy="5160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67" name="Google Shape;167;p24"/>
          <p:cNvSpPr txBox="1"/>
          <p:nvPr>
            <p:ph idx="1" type="subTitle"/>
          </p:nvPr>
        </p:nvSpPr>
        <p:spPr>
          <a:xfrm>
            <a:off x="1946871" y="1736175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68" name="Google Shape;168;p24"/>
          <p:cNvSpPr txBox="1"/>
          <p:nvPr>
            <p:ph idx="2" type="subTitle"/>
          </p:nvPr>
        </p:nvSpPr>
        <p:spPr>
          <a:xfrm>
            <a:off x="1946850" y="2165325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9" name="Google Shape;169;p24"/>
          <p:cNvSpPr txBox="1"/>
          <p:nvPr>
            <p:ph idx="3" type="subTitle"/>
          </p:nvPr>
        </p:nvSpPr>
        <p:spPr>
          <a:xfrm>
            <a:off x="5673076" y="2165325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0" name="Google Shape;170;p24"/>
          <p:cNvSpPr txBox="1"/>
          <p:nvPr>
            <p:ph idx="4" type="subTitle"/>
          </p:nvPr>
        </p:nvSpPr>
        <p:spPr>
          <a:xfrm>
            <a:off x="1946850" y="3682100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1" name="Google Shape;171;p24"/>
          <p:cNvSpPr txBox="1"/>
          <p:nvPr>
            <p:ph idx="5" type="subTitle"/>
          </p:nvPr>
        </p:nvSpPr>
        <p:spPr>
          <a:xfrm>
            <a:off x="5673076" y="3682100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2" name="Google Shape;172;p24"/>
          <p:cNvSpPr txBox="1"/>
          <p:nvPr>
            <p:ph idx="6" type="subTitle"/>
          </p:nvPr>
        </p:nvSpPr>
        <p:spPr>
          <a:xfrm>
            <a:off x="1946925" y="3252950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73" name="Google Shape;173;p24"/>
          <p:cNvSpPr txBox="1"/>
          <p:nvPr>
            <p:ph idx="7" type="subTitle"/>
          </p:nvPr>
        </p:nvSpPr>
        <p:spPr>
          <a:xfrm>
            <a:off x="5673078" y="1736175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74" name="Google Shape;174;p24"/>
          <p:cNvSpPr txBox="1"/>
          <p:nvPr>
            <p:ph idx="8" type="subTitle"/>
          </p:nvPr>
        </p:nvSpPr>
        <p:spPr>
          <a:xfrm>
            <a:off x="5673078" y="3252950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75" name="Google Shape;175;p24"/>
          <p:cNvSpPr/>
          <p:nvPr/>
        </p:nvSpPr>
        <p:spPr>
          <a:xfrm rot="-5400000">
            <a:off x="-44294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4"/>
          <p:cNvSpPr/>
          <p:nvPr/>
        </p:nvSpPr>
        <p:spPr>
          <a:xfrm rot="-5400000">
            <a:off x="415421" y="470000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4"/>
          <p:cNvSpPr/>
          <p:nvPr/>
        </p:nvSpPr>
        <p:spPr>
          <a:xfrm rot="-5400000">
            <a:off x="63491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4"/>
          <p:cNvSpPr/>
          <p:nvPr/>
        </p:nvSpPr>
        <p:spPr>
          <a:xfrm rot="-5400000">
            <a:off x="8556971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1" name="Google Shape;181;p25"/>
          <p:cNvSpPr txBox="1"/>
          <p:nvPr>
            <p:ph idx="1" type="subTitle"/>
          </p:nvPr>
        </p:nvSpPr>
        <p:spPr>
          <a:xfrm>
            <a:off x="1389200" y="2148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2" name="Google Shape;182;p25"/>
          <p:cNvSpPr txBox="1"/>
          <p:nvPr>
            <p:ph idx="2" type="subTitle"/>
          </p:nvPr>
        </p:nvSpPr>
        <p:spPr>
          <a:xfrm>
            <a:off x="3956100" y="2148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3" name="Google Shape;183;p25"/>
          <p:cNvSpPr txBox="1"/>
          <p:nvPr>
            <p:ph idx="3" type="subTitle"/>
          </p:nvPr>
        </p:nvSpPr>
        <p:spPr>
          <a:xfrm>
            <a:off x="6523000" y="2148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4" name="Google Shape;184;p25"/>
          <p:cNvSpPr txBox="1"/>
          <p:nvPr>
            <p:ph idx="4" type="subTitle"/>
          </p:nvPr>
        </p:nvSpPr>
        <p:spPr>
          <a:xfrm>
            <a:off x="1389200" y="352617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5" name="Google Shape;185;p25"/>
          <p:cNvSpPr txBox="1"/>
          <p:nvPr>
            <p:ph idx="5" type="subTitle"/>
          </p:nvPr>
        </p:nvSpPr>
        <p:spPr>
          <a:xfrm>
            <a:off x="3956100" y="352617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6" name="Google Shape;186;p25"/>
          <p:cNvSpPr txBox="1"/>
          <p:nvPr>
            <p:ph idx="6" type="subTitle"/>
          </p:nvPr>
        </p:nvSpPr>
        <p:spPr>
          <a:xfrm>
            <a:off x="6523000" y="352617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7" name="Google Shape;187;p25"/>
          <p:cNvSpPr txBox="1"/>
          <p:nvPr>
            <p:ph idx="7" type="subTitle"/>
          </p:nvPr>
        </p:nvSpPr>
        <p:spPr>
          <a:xfrm>
            <a:off x="1389200" y="1729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88" name="Google Shape;188;p25"/>
          <p:cNvSpPr txBox="1"/>
          <p:nvPr>
            <p:ph idx="8" type="subTitle"/>
          </p:nvPr>
        </p:nvSpPr>
        <p:spPr>
          <a:xfrm>
            <a:off x="3956100" y="1729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89" name="Google Shape;189;p25"/>
          <p:cNvSpPr txBox="1"/>
          <p:nvPr>
            <p:ph idx="9" type="subTitle"/>
          </p:nvPr>
        </p:nvSpPr>
        <p:spPr>
          <a:xfrm>
            <a:off x="6520750" y="1729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90" name="Google Shape;190;p25"/>
          <p:cNvSpPr txBox="1"/>
          <p:nvPr>
            <p:ph idx="13" type="subTitle"/>
          </p:nvPr>
        </p:nvSpPr>
        <p:spPr>
          <a:xfrm>
            <a:off x="1389200" y="3107174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91" name="Google Shape;191;p25"/>
          <p:cNvSpPr txBox="1"/>
          <p:nvPr>
            <p:ph idx="14" type="subTitle"/>
          </p:nvPr>
        </p:nvSpPr>
        <p:spPr>
          <a:xfrm>
            <a:off x="3956100" y="3107174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92" name="Google Shape;192;p25"/>
          <p:cNvSpPr txBox="1"/>
          <p:nvPr>
            <p:ph idx="15" type="subTitle"/>
          </p:nvPr>
        </p:nvSpPr>
        <p:spPr>
          <a:xfrm>
            <a:off x="6520750" y="3107174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93" name="Google Shape;193;p25"/>
          <p:cNvSpPr/>
          <p:nvPr/>
        </p:nvSpPr>
        <p:spPr>
          <a:xfrm>
            <a:off x="959850" y="46683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5"/>
          <p:cNvSpPr/>
          <p:nvPr/>
        </p:nvSpPr>
        <p:spPr>
          <a:xfrm>
            <a:off x="8098347" y="496447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/>
          <p:nvPr>
            <p:ph hasCustomPrompt="1" type="title"/>
          </p:nvPr>
        </p:nvSpPr>
        <p:spPr>
          <a:xfrm>
            <a:off x="3429416" y="1978339"/>
            <a:ext cx="2280600" cy="8001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97" name="Google Shape;197;p26"/>
          <p:cNvSpPr txBox="1"/>
          <p:nvPr>
            <p:ph idx="1" type="subTitle"/>
          </p:nvPr>
        </p:nvSpPr>
        <p:spPr>
          <a:xfrm flipH="1">
            <a:off x="3431700" y="2886325"/>
            <a:ext cx="22806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198" name="Google Shape;198;p26"/>
          <p:cNvSpPr txBox="1"/>
          <p:nvPr>
            <p:ph hasCustomPrompt="1" idx="2" type="title"/>
          </p:nvPr>
        </p:nvSpPr>
        <p:spPr>
          <a:xfrm>
            <a:off x="717725" y="1978339"/>
            <a:ext cx="2280600" cy="8001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99" name="Google Shape;199;p26"/>
          <p:cNvSpPr txBox="1"/>
          <p:nvPr>
            <p:ph idx="3" type="subTitle"/>
          </p:nvPr>
        </p:nvSpPr>
        <p:spPr>
          <a:xfrm flipH="1">
            <a:off x="717718" y="2886325"/>
            <a:ext cx="22806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200" name="Google Shape;200;p26"/>
          <p:cNvSpPr txBox="1"/>
          <p:nvPr>
            <p:ph hasCustomPrompt="1" idx="4" type="title"/>
          </p:nvPr>
        </p:nvSpPr>
        <p:spPr>
          <a:xfrm>
            <a:off x="6145677" y="1978339"/>
            <a:ext cx="2280600" cy="8001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201" name="Google Shape;201;p26"/>
          <p:cNvSpPr txBox="1"/>
          <p:nvPr>
            <p:ph idx="5" type="subTitle"/>
          </p:nvPr>
        </p:nvSpPr>
        <p:spPr>
          <a:xfrm flipH="1">
            <a:off x="6145687" y="2886325"/>
            <a:ext cx="22806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202" name="Google Shape;202;p26"/>
          <p:cNvSpPr txBox="1"/>
          <p:nvPr>
            <p:ph idx="6" type="subTitle"/>
          </p:nvPr>
        </p:nvSpPr>
        <p:spPr>
          <a:xfrm>
            <a:off x="717725" y="3159150"/>
            <a:ext cx="22806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3" name="Google Shape;203;p26"/>
          <p:cNvSpPr txBox="1"/>
          <p:nvPr>
            <p:ph idx="7" type="subTitle"/>
          </p:nvPr>
        </p:nvSpPr>
        <p:spPr>
          <a:xfrm>
            <a:off x="3431700" y="3159150"/>
            <a:ext cx="22806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4" name="Google Shape;204;p26"/>
          <p:cNvSpPr txBox="1"/>
          <p:nvPr>
            <p:ph idx="8" type="subTitle"/>
          </p:nvPr>
        </p:nvSpPr>
        <p:spPr>
          <a:xfrm>
            <a:off x="6143375" y="3159150"/>
            <a:ext cx="22806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5" name="Google Shape;205;p26"/>
          <p:cNvSpPr/>
          <p:nvPr/>
        </p:nvSpPr>
        <p:spPr>
          <a:xfrm flipH="1" rot="10800000">
            <a:off x="-653475" y="-318200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6"/>
          <p:cNvSpPr/>
          <p:nvPr/>
        </p:nvSpPr>
        <p:spPr>
          <a:xfrm flipH="1" rot="10567992">
            <a:off x="540846" y="157679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6"/>
          <p:cNvSpPr/>
          <p:nvPr/>
        </p:nvSpPr>
        <p:spPr>
          <a:xfrm flipH="1">
            <a:off x="192346" y="39672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>
            <p:ph type="ctrTitle"/>
          </p:nvPr>
        </p:nvSpPr>
        <p:spPr>
          <a:xfrm>
            <a:off x="715100" y="665375"/>
            <a:ext cx="4005600" cy="8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0" name="Google Shape;210;p27"/>
          <p:cNvSpPr txBox="1"/>
          <p:nvPr>
            <p:ph idx="1" type="subTitle"/>
          </p:nvPr>
        </p:nvSpPr>
        <p:spPr>
          <a:xfrm>
            <a:off x="715100" y="1607375"/>
            <a:ext cx="4005600" cy="10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11" name="Google Shape;211;p27"/>
          <p:cNvSpPr txBox="1"/>
          <p:nvPr/>
        </p:nvSpPr>
        <p:spPr>
          <a:xfrm>
            <a:off x="715100" y="3754400"/>
            <a:ext cx="396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b="1" lang="en" sz="900" u="sng">
                <a:solidFill>
                  <a:schemeClr val="hlink"/>
                </a:solidFill>
                <a:latin typeface="Albert Sans"/>
                <a:ea typeface="Albert Sans"/>
                <a:cs typeface="Albert Sans"/>
                <a:sym typeface="Albert Sans"/>
                <a:hlinkClick r:id="rId2"/>
              </a:rPr>
              <a:t>Slidesgo</a:t>
            </a:r>
            <a:r>
              <a:rPr b="1" lang="en" sz="9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</a:t>
            </a:r>
            <a:r>
              <a:rPr b="1"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r>
              <a:rPr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including icons by </a:t>
            </a:r>
            <a:r>
              <a:rPr b="1" lang="en" sz="9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r>
              <a:rPr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and infographics &amp; images by </a:t>
            </a:r>
            <a:r>
              <a:rPr b="1" lang="en" sz="9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900" u="sng">
              <a:solidFill>
                <a:schemeClr val="dk1"/>
              </a:solidFill>
              <a:highlight>
                <a:srgbClr val="DFDEFC"/>
              </a:highlight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/>
          <p:nvPr/>
        </p:nvSpPr>
        <p:spPr>
          <a:xfrm rot="-804930">
            <a:off x="3666097" y="266076"/>
            <a:ext cx="5574305" cy="3295020"/>
          </a:xfrm>
          <a:prstGeom prst="arc">
            <a:avLst>
              <a:gd fmla="val 16057500" name="adj1"/>
              <a:gd fmla="val 55157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8"/>
          <p:cNvSpPr/>
          <p:nvPr/>
        </p:nvSpPr>
        <p:spPr>
          <a:xfrm rot="-6395119">
            <a:off x="5840319" y="263514"/>
            <a:ext cx="173415" cy="17341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8"/>
          <p:cNvSpPr/>
          <p:nvPr/>
        </p:nvSpPr>
        <p:spPr>
          <a:xfrm flipH="1" rot="10800000">
            <a:off x="476902" y="46943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8"/>
          <p:cNvSpPr/>
          <p:nvPr/>
        </p:nvSpPr>
        <p:spPr>
          <a:xfrm flipH="1" rot="10800000">
            <a:off x="629301" y="46085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/>
          <p:nvPr/>
        </p:nvSpPr>
        <p:spPr>
          <a:xfrm rot="-2254707">
            <a:off x="-4148942" y="-1447448"/>
            <a:ext cx="7224432" cy="2637023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9"/>
          <p:cNvSpPr/>
          <p:nvPr/>
        </p:nvSpPr>
        <p:spPr>
          <a:xfrm rot="-5400000">
            <a:off x="1425296" y="222178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9"/>
          <p:cNvSpPr/>
          <p:nvPr/>
        </p:nvSpPr>
        <p:spPr>
          <a:xfrm rot="-2254707">
            <a:off x="6325708" y="3760577"/>
            <a:ext cx="7224432" cy="2637023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9"/>
          <p:cNvSpPr/>
          <p:nvPr/>
        </p:nvSpPr>
        <p:spPr>
          <a:xfrm rot="-5400000">
            <a:off x="7659671" y="4726428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>
            <p:ph type="ctrTitle"/>
          </p:nvPr>
        </p:nvSpPr>
        <p:spPr>
          <a:xfrm>
            <a:off x="2164950" y="737225"/>
            <a:ext cx="4814100" cy="29457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0" sz="8500"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227" name="Google Shape;227;p31"/>
          <p:cNvSpPr txBox="1"/>
          <p:nvPr>
            <p:ph idx="1" type="subTitle"/>
          </p:nvPr>
        </p:nvSpPr>
        <p:spPr>
          <a:xfrm>
            <a:off x="2488500" y="3653275"/>
            <a:ext cx="4167000" cy="35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228" name="Google Shape;228;p31"/>
          <p:cNvCxnSpPr/>
          <p:nvPr/>
        </p:nvCxnSpPr>
        <p:spPr>
          <a:xfrm rot="10800000">
            <a:off x="269250" y="362050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9" name="Google Shape;229;p31"/>
          <p:cNvCxnSpPr/>
          <p:nvPr/>
        </p:nvCxnSpPr>
        <p:spPr>
          <a:xfrm rot="10800000">
            <a:off x="7750700" y="4970800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720000" y="53535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720000" y="1227475"/>
            <a:ext cx="77040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0" name="Google Shape;20;p4"/>
          <p:cNvSpPr/>
          <p:nvPr/>
        </p:nvSpPr>
        <p:spPr>
          <a:xfrm>
            <a:off x="-658375" y="87725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 rot="232008">
            <a:off x="535946" y="725651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/>
          <p:nvPr/>
        </p:nvSpPr>
        <p:spPr>
          <a:xfrm rot="10800000">
            <a:off x="8510156" y="3873725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4"/>
          <p:cNvSpPr/>
          <p:nvPr/>
        </p:nvSpPr>
        <p:spPr>
          <a:xfrm rot="-10567992">
            <a:off x="8429640" y="4349604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/>
          <p:nvPr>
            <p:ph type="title"/>
          </p:nvPr>
        </p:nvSpPr>
        <p:spPr>
          <a:xfrm>
            <a:off x="715100" y="3053300"/>
            <a:ext cx="60372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232" name="Google Shape;232;p32"/>
          <p:cNvSpPr txBox="1"/>
          <p:nvPr>
            <p:ph hasCustomPrompt="1" idx="2" type="title"/>
          </p:nvPr>
        </p:nvSpPr>
        <p:spPr>
          <a:xfrm>
            <a:off x="715100" y="1990600"/>
            <a:ext cx="1029000" cy="9522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3" name="Google Shape;233;p32"/>
          <p:cNvSpPr txBox="1"/>
          <p:nvPr>
            <p:ph idx="1" type="subTitle"/>
          </p:nvPr>
        </p:nvSpPr>
        <p:spPr>
          <a:xfrm>
            <a:off x="715175" y="3895100"/>
            <a:ext cx="60372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/>
          <p:nvPr>
            <p:ph type="title"/>
          </p:nvPr>
        </p:nvSpPr>
        <p:spPr>
          <a:xfrm>
            <a:off x="720000" y="53535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36" name="Google Shape;236;p33"/>
          <p:cNvSpPr txBox="1"/>
          <p:nvPr>
            <p:ph idx="1" type="body"/>
          </p:nvPr>
        </p:nvSpPr>
        <p:spPr>
          <a:xfrm>
            <a:off x="720000" y="1227475"/>
            <a:ext cx="77040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37" name="Google Shape;237;p33"/>
          <p:cNvSpPr/>
          <p:nvPr/>
        </p:nvSpPr>
        <p:spPr>
          <a:xfrm>
            <a:off x="-658375" y="87725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3"/>
          <p:cNvSpPr/>
          <p:nvPr/>
        </p:nvSpPr>
        <p:spPr>
          <a:xfrm rot="232008">
            <a:off x="535946" y="725651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3"/>
          <p:cNvSpPr/>
          <p:nvPr/>
        </p:nvSpPr>
        <p:spPr>
          <a:xfrm rot="10800000">
            <a:off x="8510156" y="3873725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3"/>
          <p:cNvSpPr/>
          <p:nvPr/>
        </p:nvSpPr>
        <p:spPr>
          <a:xfrm rot="-10567992">
            <a:off x="8429640" y="4349604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idx="1" type="subTitle"/>
          </p:nvPr>
        </p:nvSpPr>
        <p:spPr>
          <a:xfrm>
            <a:off x="1290770" y="2312800"/>
            <a:ext cx="2907600" cy="4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243" name="Google Shape;243;p34"/>
          <p:cNvSpPr txBox="1"/>
          <p:nvPr>
            <p:ph idx="2" type="subTitle"/>
          </p:nvPr>
        </p:nvSpPr>
        <p:spPr>
          <a:xfrm>
            <a:off x="4945644" y="2312800"/>
            <a:ext cx="2907600" cy="4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244" name="Google Shape;244;p34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45" name="Google Shape;245;p34"/>
          <p:cNvSpPr txBox="1"/>
          <p:nvPr>
            <p:ph idx="3" type="subTitle"/>
          </p:nvPr>
        </p:nvSpPr>
        <p:spPr>
          <a:xfrm>
            <a:off x="1290756" y="2730400"/>
            <a:ext cx="29076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46" name="Google Shape;246;p34"/>
          <p:cNvSpPr txBox="1"/>
          <p:nvPr>
            <p:ph idx="4" type="subTitle"/>
          </p:nvPr>
        </p:nvSpPr>
        <p:spPr>
          <a:xfrm>
            <a:off x="4945631" y="2730400"/>
            <a:ext cx="29076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47" name="Google Shape;247;p34"/>
          <p:cNvSpPr/>
          <p:nvPr/>
        </p:nvSpPr>
        <p:spPr>
          <a:xfrm flipH="1" rot="10800000">
            <a:off x="166252" y="9055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4"/>
          <p:cNvSpPr/>
          <p:nvPr/>
        </p:nvSpPr>
        <p:spPr>
          <a:xfrm flipH="1" rot="10800000">
            <a:off x="318651" y="8197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9" name="Google Shape;249;p34"/>
          <p:cNvCxnSpPr/>
          <p:nvPr/>
        </p:nvCxnSpPr>
        <p:spPr>
          <a:xfrm rot="10800000">
            <a:off x="166250" y="375178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0" name="Google Shape;250;p34"/>
          <p:cNvSpPr/>
          <p:nvPr/>
        </p:nvSpPr>
        <p:spPr>
          <a:xfrm flipH="1">
            <a:off x="7601400" y="1523600"/>
            <a:ext cx="1542600" cy="1542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4"/>
          <p:cNvSpPr/>
          <p:nvPr/>
        </p:nvSpPr>
        <p:spPr>
          <a:xfrm flipH="1">
            <a:off x="7304650" y="1442400"/>
            <a:ext cx="1542600" cy="1542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4"/>
          <p:cNvSpPr/>
          <p:nvPr/>
        </p:nvSpPr>
        <p:spPr>
          <a:xfrm>
            <a:off x="0" y="1385875"/>
            <a:ext cx="1542600" cy="1542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4"/>
          <p:cNvSpPr/>
          <p:nvPr/>
        </p:nvSpPr>
        <p:spPr>
          <a:xfrm>
            <a:off x="296750" y="1304675"/>
            <a:ext cx="1542600" cy="1542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4"/>
          <p:cNvSpPr/>
          <p:nvPr/>
        </p:nvSpPr>
        <p:spPr>
          <a:xfrm rot="-5524846">
            <a:off x="684613" y="1301076"/>
            <a:ext cx="173514" cy="173514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4"/>
          <p:cNvSpPr/>
          <p:nvPr/>
        </p:nvSpPr>
        <p:spPr>
          <a:xfrm rot="-4723736">
            <a:off x="8296439" y="1426672"/>
            <a:ext cx="173445" cy="17344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58" name="Google Shape;258;p35"/>
          <p:cNvSpPr/>
          <p:nvPr/>
        </p:nvSpPr>
        <p:spPr>
          <a:xfrm rot="10800000">
            <a:off x="8825348" y="9055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5"/>
          <p:cNvSpPr/>
          <p:nvPr/>
        </p:nvSpPr>
        <p:spPr>
          <a:xfrm rot="10800000">
            <a:off x="8739549" y="8197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0" name="Google Shape;260;p35"/>
          <p:cNvCxnSpPr/>
          <p:nvPr/>
        </p:nvCxnSpPr>
        <p:spPr>
          <a:xfrm>
            <a:off x="7880050" y="375178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1" name="Google Shape;261;p35"/>
          <p:cNvSpPr/>
          <p:nvPr/>
        </p:nvSpPr>
        <p:spPr>
          <a:xfrm rot="10800000">
            <a:off x="187881" y="3873725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5"/>
          <p:cNvSpPr/>
          <p:nvPr/>
        </p:nvSpPr>
        <p:spPr>
          <a:xfrm rot="-10567992">
            <a:off x="107365" y="4349604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 txBox="1"/>
          <p:nvPr>
            <p:ph type="title"/>
          </p:nvPr>
        </p:nvSpPr>
        <p:spPr>
          <a:xfrm>
            <a:off x="720000" y="535000"/>
            <a:ext cx="420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65" name="Google Shape;265;p36"/>
          <p:cNvSpPr/>
          <p:nvPr/>
        </p:nvSpPr>
        <p:spPr>
          <a:xfrm>
            <a:off x="959850" y="46683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6"/>
          <p:cNvSpPr/>
          <p:nvPr/>
        </p:nvSpPr>
        <p:spPr>
          <a:xfrm>
            <a:off x="8098347" y="496447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6"/>
          <p:cNvSpPr/>
          <p:nvPr>
            <p:ph idx="2" type="pic"/>
          </p:nvPr>
        </p:nvSpPr>
        <p:spPr>
          <a:xfrm flipH="1">
            <a:off x="5641848" y="539496"/>
            <a:ext cx="2788800" cy="4059900"/>
          </a:xfrm>
          <a:prstGeom prst="round2Same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  <p:sp>
        <p:nvSpPr>
          <p:cNvPr id="268" name="Google Shape;268;p36"/>
          <p:cNvSpPr txBox="1"/>
          <p:nvPr>
            <p:ph idx="1" type="subTitle"/>
          </p:nvPr>
        </p:nvSpPr>
        <p:spPr>
          <a:xfrm>
            <a:off x="720000" y="1704600"/>
            <a:ext cx="42084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7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"/>
          <p:cNvSpPr txBox="1"/>
          <p:nvPr>
            <p:ph type="title"/>
          </p:nvPr>
        </p:nvSpPr>
        <p:spPr>
          <a:xfrm>
            <a:off x="2301300" y="1536450"/>
            <a:ext cx="4541400" cy="841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3" name="Google Shape;273;p38"/>
          <p:cNvSpPr txBox="1"/>
          <p:nvPr>
            <p:ph idx="1" type="subTitle"/>
          </p:nvPr>
        </p:nvSpPr>
        <p:spPr>
          <a:xfrm>
            <a:off x="2301300" y="2517775"/>
            <a:ext cx="4541400" cy="979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4" name="Google Shape;274;p38"/>
          <p:cNvSpPr/>
          <p:nvPr/>
        </p:nvSpPr>
        <p:spPr>
          <a:xfrm>
            <a:off x="924600" y="698700"/>
            <a:ext cx="7294800" cy="37461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8"/>
          <p:cNvSpPr/>
          <p:nvPr/>
        </p:nvSpPr>
        <p:spPr>
          <a:xfrm>
            <a:off x="3026700" y="446525"/>
            <a:ext cx="3090600" cy="60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8"/>
          <p:cNvSpPr/>
          <p:nvPr/>
        </p:nvSpPr>
        <p:spPr>
          <a:xfrm>
            <a:off x="3026700" y="4128725"/>
            <a:ext cx="3090600" cy="60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/>
          <p:nvPr>
            <p:ph type="title"/>
          </p:nvPr>
        </p:nvSpPr>
        <p:spPr>
          <a:xfrm>
            <a:off x="713225" y="535000"/>
            <a:ext cx="3325500" cy="1024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9" name="Google Shape;279;p39"/>
          <p:cNvSpPr/>
          <p:nvPr>
            <p:ph idx="2" type="pic"/>
          </p:nvPr>
        </p:nvSpPr>
        <p:spPr>
          <a:xfrm>
            <a:off x="5875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0"/>
          <p:cNvSpPr txBox="1"/>
          <p:nvPr>
            <p:ph hasCustomPrompt="1" type="title"/>
          </p:nvPr>
        </p:nvSpPr>
        <p:spPr>
          <a:xfrm>
            <a:off x="1284000" y="1744025"/>
            <a:ext cx="6576000" cy="13932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000">
                <a:solidFill>
                  <a:srgbClr val="10112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r>
              <a:t>xx%</a:t>
            </a:r>
          </a:p>
        </p:txBody>
      </p:sp>
      <p:sp>
        <p:nvSpPr>
          <p:cNvPr id="282" name="Google Shape;282;p40"/>
          <p:cNvSpPr txBox="1"/>
          <p:nvPr>
            <p:ph idx="1" type="subTitle"/>
          </p:nvPr>
        </p:nvSpPr>
        <p:spPr>
          <a:xfrm>
            <a:off x="1284000" y="3255175"/>
            <a:ext cx="6576000" cy="4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2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1290770" y="2312800"/>
            <a:ext cx="2907600" cy="4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2" type="subTitle"/>
          </p:nvPr>
        </p:nvSpPr>
        <p:spPr>
          <a:xfrm>
            <a:off x="4945644" y="2312800"/>
            <a:ext cx="2907600" cy="4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3" type="subTitle"/>
          </p:nvPr>
        </p:nvSpPr>
        <p:spPr>
          <a:xfrm>
            <a:off x="1290756" y="2730400"/>
            <a:ext cx="29076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4" type="subTitle"/>
          </p:nvPr>
        </p:nvSpPr>
        <p:spPr>
          <a:xfrm>
            <a:off x="4945631" y="2730400"/>
            <a:ext cx="29076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0" name="Google Shape;30;p5"/>
          <p:cNvSpPr/>
          <p:nvPr/>
        </p:nvSpPr>
        <p:spPr>
          <a:xfrm flipH="1" rot="10800000">
            <a:off x="166252" y="9055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5"/>
          <p:cNvSpPr/>
          <p:nvPr/>
        </p:nvSpPr>
        <p:spPr>
          <a:xfrm flipH="1" rot="10800000">
            <a:off x="318651" y="8197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" name="Google Shape;32;p5"/>
          <p:cNvCxnSpPr/>
          <p:nvPr/>
        </p:nvCxnSpPr>
        <p:spPr>
          <a:xfrm rot="10800000">
            <a:off x="166250" y="375178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" name="Google Shape;33;p5"/>
          <p:cNvSpPr/>
          <p:nvPr/>
        </p:nvSpPr>
        <p:spPr>
          <a:xfrm flipH="1">
            <a:off x="7601400" y="1523600"/>
            <a:ext cx="1542600" cy="1542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5"/>
          <p:cNvSpPr/>
          <p:nvPr/>
        </p:nvSpPr>
        <p:spPr>
          <a:xfrm flipH="1">
            <a:off x="7304650" y="1442400"/>
            <a:ext cx="1542600" cy="1542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0" y="1385875"/>
            <a:ext cx="1542600" cy="1542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296750" y="1304675"/>
            <a:ext cx="1542600" cy="1542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5"/>
          <p:cNvSpPr/>
          <p:nvPr/>
        </p:nvSpPr>
        <p:spPr>
          <a:xfrm rot="-5524846">
            <a:off x="684613" y="1301076"/>
            <a:ext cx="173514" cy="173514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5"/>
          <p:cNvSpPr/>
          <p:nvPr/>
        </p:nvSpPr>
        <p:spPr>
          <a:xfrm rot="-4723736">
            <a:off x="8296439" y="1426672"/>
            <a:ext cx="173445" cy="17344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86" name="Google Shape;286;p42"/>
          <p:cNvSpPr txBox="1"/>
          <p:nvPr>
            <p:ph hasCustomPrompt="1" idx="2" type="title"/>
          </p:nvPr>
        </p:nvSpPr>
        <p:spPr>
          <a:xfrm>
            <a:off x="813050" y="1559125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7" name="Google Shape;287;p42"/>
          <p:cNvSpPr txBox="1"/>
          <p:nvPr>
            <p:ph idx="1" type="subTitle"/>
          </p:nvPr>
        </p:nvSpPr>
        <p:spPr>
          <a:xfrm>
            <a:off x="715100" y="21539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88" name="Google Shape;288;p42"/>
          <p:cNvSpPr txBox="1"/>
          <p:nvPr>
            <p:ph hasCustomPrompt="1" idx="3" type="title"/>
          </p:nvPr>
        </p:nvSpPr>
        <p:spPr>
          <a:xfrm>
            <a:off x="3352238" y="1559125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9" name="Google Shape;289;p42"/>
          <p:cNvSpPr txBox="1"/>
          <p:nvPr>
            <p:ph idx="4" type="subTitle"/>
          </p:nvPr>
        </p:nvSpPr>
        <p:spPr>
          <a:xfrm>
            <a:off x="3254288" y="2152525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90" name="Google Shape;290;p42"/>
          <p:cNvSpPr txBox="1"/>
          <p:nvPr>
            <p:ph hasCustomPrompt="1" idx="5" type="title"/>
          </p:nvPr>
        </p:nvSpPr>
        <p:spPr>
          <a:xfrm>
            <a:off x="804988" y="3090200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1" name="Google Shape;291;p42"/>
          <p:cNvSpPr txBox="1"/>
          <p:nvPr>
            <p:ph idx="6" type="subTitle"/>
          </p:nvPr>
        </p:nvSpPr>
        <p:spPr>
          <a:xfrm>
            <a:off x="719163" y="36732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92" name="Google Shape;292;p42"/>
          <p:cNvSpPr txBox="1"/>
          <p:nvPr>
            <p:ph hasCustomPrompt="1" idx="7" type="title"/>
          </p:nvPr>
        </p:nvSpPr>
        <p:spPr>
          <a:xfrm>
            <a:off x="3347638" y="3090200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3" name="Google Shape;293;p42"/>
          <p:cNvSpPr txBox="1"/>
          <p:nvPr>
            <p:ph idx="8" type="subTitle"/>
          </p:nvPr>
        </p:nvSpPr>
        <p:spPr>
          <a:xfrm>
            <a:off x="3258363" y="36732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94" name="Google Shape;294;p42"/>
          <p:cNvSpPr txBox="1"/>
          <p:nvPr>
            <p:ph idx="9" type="subTitle"/>
          </p:nvPr>
        </p:nvSpPr>
        <p:spPr>
          <a:xfrm>
            <a:off x="1410350" y="1559125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5" name="Google Shape;295;p42"/>
          <p:cNvSpPr txBox="1"/>
          <p:nvPr>
            <p:ph idx="13" type="subTitle"/>
          </p:nvPr>
        </p:nvSpPr>
        <p:spPr>
          <a:xfrm>
            <a:off x="3950738" y="1559125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6" name="Google Shape;296;p42"/>
          <p:cNvSpPr txBox="1"/>
          <p:nvPr>
            <p:ph idx="14" type="subTitle"/>
          </p:nvPr>
        </p:nvSpPr>
        <p:spPr>
          <a:xfrm>
            <a:off x="1405738" y="3090200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7" name="Google Shape;297;p42"/>
          <p:cNvSpPr txBox="1"/>
          <p:nvPr>
            <p:ph idx="15" type="subTitle"/>
          </p:nvPr>
        </p:nvSpPr>
        <p:spPr>
          <a:xfrm>
            <a:off x="3944938" y="3090200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8" name="Google Shape;298;p42"/>
          <p:cNvSpPr txBox="1"/>
          <p:nvPr>
            <p:ph hasCustomPrompt="1" idx="16" type="title"/>
          </p:nvPr>
        </p:nvSpPr>
        <p:spPr>
          <a:xfrm>
            <a:off x="5891438" y="1559125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9" name="Google Shape;299;p42"/>
          <p:cNvSpPr txBox="1"/>
          <p:nvPr>
            <p:ph idx="17" type="subTitle"/>
          </p:nvPr>
        </p:nvSpPr>
        <p:spPr>
          <a:xfrm>
            <a:off x="5799900" y="2152525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00" name="Google Shape;300;p42"/>
          <p:cNvSpPr txBox="1"/>
          <p:nvPr>
            <p:ph hasCustomPrompt="1" idx="18" type="title"/>
          </p:nvPr>
        </p:nvSpPr>
        <p:spPr>
          <a:xfrm>
            <a:off x="5886838" y="3090200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1" name="Google Shape;301;p42"/>
          <p:cNvSpPr txBox="1"/>
          <p:nvPr>
            <p:ph idx="19" type="subTitle"/>
          </p:nvPr>
        </p:nvSpPr>
        <p:spPr>
          <a:xfrm>
            <a:off x="5796363" y="36732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02" name="Google Shape;302;p42"/>
          <p:cNvSpPr txBox="1"/>
          <p:nvPr>
            <p:ph idx="20" type="subTitle"/>
          </p:nvPr>
        </p:nvSpPr>
        <p:spPr>
          <a:xfrm>
            <a:off x="6488200" y="1559125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03" name="Google Shape;303;p42"/>
          <p:cNvSpPr txBox="1"/>
          <p:nvPr>
            <p:ph idx="21" type="subTitle"/>
          </p:nvPr>
        </p:nvSpPr>
        <p:spPr>
          <a:xfrm>
            <a:off x="6484138" y="3090200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04" name="Google Shape;304;p42"/>
          <p:cNvSpPr/>
          <p:nvPr/>
        </p:nvSpPr>
        <p:spPr>
          <a:xfrm>
            <a:off x="959850" y="-22675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2"/>
          <p:cNvSpPr/>
          <p:nvPr/>
        </p:nvSpPr>
        <p:spPr>
          <a:xfrm>
            <a:off x="959850" y="46683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2"/>
          <p:cNvSpPr/>
          <p:nvPr/>
        </p:nvSpPr>
        <p:spPr>
          <a:xfrm>
            <a:off x="1831947" y="129996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2"/>
          <p:cNvSpPr/>
          <p:nvPr/>
        </p:nvSpPr>
        <p:spPr>
          <a:xfrm>
            <a:off x="8098347" y="496447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10" name="Google Shape;310;p43"/>
          <p:cNvSpPr/>
          <p:nvPr/>
        </p:nvSpPr>
        <p:spPr>
          <a:xfrm rot="654462">
            <a:off x="6471773" y="3274495"/>
            <a:ext cx="2430409" cy="2224834"/>
          </a:xfrm>
          <a:prstGeom prst="arc">
            <a:avLst>
              <a:gd fmla="val 18943264" name="adj1"/>
              <a:gd fmla="val 2363121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3"/>
          <p:cNvSpPr/>
          <p:nvPr/>
        </p:nvSpPr>
        <p:spPr>
          <a:xfrm flipH="1" rot="2838442">
            <a:off x="8518935" y="3605472"/>
            <a:ext cx="173877" cy="173877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3"/>
          <p:cNvSpPr/>
          <p:nvPr/>
        </p:nvSpPr>
        <p:spPr>
          <a:xfrm flipH="1" rot="10800000">
            <a:off x="295277" y="9055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3"/>
          <p:cNvSpPr/>
          <p:nvPr/>
        </p:nvSpPr>
        <p:spPr>
          <a:xfrm flipH="1" rot="10800000">
            <a:off x="447676" y="8197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4" name="Google Shape;314;p43"/>
          <p:cNvCxnSpPr/>
          <p:nvPr/>
        </p:nvCxnSpPr>
        <p:spPr>
          <a:xfrm rot="10800000">
            <a:off x="295275" y="375178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_AND_BODY_1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4"/>
          <p:cNvSpPr txBox="1"/>
          <p:nvPr>
            <p:ph type="title"/>
          </p:nvPr>
        </p:nvSpPr>
        <p:spPr>
          <a:xfrm>
            <a:off x="720000" y="1433675"/>
            <a:ext cx="3489300" cy="12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17" name="Google Shape;317;p44"/>
          <p:cNvSpPr txBox="1"/>
          <p:nvPr>
            <p:ph idx="1" type="body"/>
          </p:nvPr>
        </p:nvSpPr>
        <p:spPr>
          <a:xfrm>
            <a:off x="720000" y="2632525"/>
            <a:ext cx="2655300" cy="10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naheim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9pPr>
          </a:lstStyle>
          <a:p/>
        </p:txBody>
      </p:sp>
      <p:sp>
        <p:nvSpPr>
          <p:cNvPr id="318" name="Google Shape;318;p44"/>
          <p:cNvSpPr/>
          <p:nvPr/>
        </p:nvSpPr>
        <p:spPr>
          <a:xfrm rot="-5400000">
            <a:off x="63491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4"/>
          <p:cNvSpPr/>
          <p:nvPr/>
        </p:nvSpPr>
        <p:spPr>
          <a:xfrm rot="-5400000">
            <a:off x="8556971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_AND_BODY_1_2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/>
          <p:nvPr>
            <p:ph type="title"/>
          </p:nvPr>
        </p:nvSpPr>
        <p:spPr>
          <a:xfrm>
            <a:off x="4939600" y="1654663"/>
            <a:ext cx="348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22" name="Google Shape;322;p45"/>
          <p:cNvSpPr txBox="1"/>
          <p:nvPr>
            <p:ph idx="1" type="body"/>
          </p:nvPr>
        </p:nvSpPr>
        <p:spPr>
          <a:xfrm>
            <a:off x="4939600" y="2454638"/>
            <a:ext cx="3489300" cy="9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naheim"/>
              <a:buChar char="●"/>
              <a:defRPr/>
            </a:lvl1pPr>
            <a:lvl2pPr indent="-3048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2pPr>
            <a:lvl3pPr indent="-3048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3pPr>
            <a:lvl4pPr indent="-3048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4pPr>
            <a:lvl5pPr indent="-3048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5pPr>
            <a:lvl6pPr indent="-3048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6pPr>
            <a:lvl7pPr indent="-3048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7pPr>
            <a:lvl8pPr indent="-3048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8pPr>
            <a:lvl9pPr indent="-3048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9pPr>
          </a:lstStyle>
          <a:p/>
        </p:txBody>
      </p:sp>
      <p:sp>
        <p:nvSpPr>
          <p:cNvPr id="323" name="Google Shape;323;p45"/>
          <p:cNvSpPr/>
          <p:nvPr/>
        </p:nvSpPr>
        <p:spPr>
          <a:xfrm flipH="1" rot="5400000">
            <a:off x="-4357104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5"/>
          <p:cNvSpPr/>
          <p:nvPr/>
        </p:nvSpPr>
        <p:spPr>
          <a:xfrm flipH="1" rot="5400000">
            <a:off x="573550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_AND_BODY_1_1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6"/>
          <p:cNvSpPr txBox="1"/>
          <p:nvPr>
            <p:ph type="title"/>
          </p:nvPr>
        </p:nvSpPr>
        <p:spPr>
          <a:xfrm>
            <a:off x="768650" y="1261275"/>
            <a:ext cx="3559500" cy="176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27" name="Google Shape;327;p46"/>
          <p:cNvSpPr txBox="1"/>
          <p:nvPr>
            <p:ph idx="1" type="body"/>
          </p:nvPr>
        </p:nvSpPr>
        <p:spPr>
          <a:xfrm>
            <a:off x="768650" y="3064725"/>
            <a:ext cx="3559500" cy="15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naheim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9pPr>
          </a:lstStyle>
          <a:p/>
        </p:txBody>
      </p:sp>
      <p:sp>
        <p:nvSpPr>
          <p:cNvPr id="328" name="Google Shape;328;p46"/>
          <p:cNvSpPr/>
          <p:nvPr>
            <p:ph idx="2" type="pic"/>
          </p:nvPr>
        </p:nvSpPr>
        <p:spPr>
          <a:xfrm>
            <a:off x="5641848" y="539496"/>
            <a:ext cx="2788800" cy="4059900"/>
          </a:xfrm>
          <a:prstGeom prst="round2Same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TITLE_AND_BODY_1_1_1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7"/>
          <p:cNvSpPr/>
          <p:nvPr/>
        </p:nvSpPr>
        <p:spPr>
          <a:xfrm>
            <a:off x="8452603" y="4532131"/>
            <a:ext cx="176700" cy="1770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7"/>
          <p:cNvSpPr/>
          <p:nvPr/>
        </p:nvSpPr>
        <p:spPr>
          <a:xfrm rot="-5400000">
            <a:off x="63491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7"/>
          <p:cNvSpPr/>
          <p:nvPr/>
        </p:nvSpPr>
        <p:spPr>
          <a:xfrm rot="-5400000">
            <a:off x="8556971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7"/>
          <p:cNvSpPr txBox="1"/>
          <p:nvPr>
            <p:ph type="title"/>
          </p:nvPr>
        </p:nvSpPr>
        <p:spPr>
          <a:xfrm>
            <a:off x="6050850" y="539500"/>
            <a:ext cx="2402100" cy="11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34" name="Google Shape;334;p47"/>
          <p:cNvSpPr txBox="1"/>
          <p:nvPr>
            <p:ph idx="1" type="subTitle"/>
          </p:nvPr>
        </p:nvSpPr>
        <p:spPr>
          <a:xfrm>
            <a:off x="6050850" y="1799350"/>
            <a:ext cx="2402100" cy="10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35" name="Google Shape;335;p47"/>
          <p:cNvSpPr/>
          <p:nvPr>
            <p:ph idx="2" type="pic"/>
          </p:nvPr>
        </p:nvSpPr>
        <p:spPr>
          <a:xfrm>
            <a:off x="713225" y="554676"/>
            <a:ext cx="2801100" cy="4049400"/>
          </a:xfrm>
          <a:prstGeom prst="rect">
            <a:avLst/>
          </a:prstGeom>
          <a:noFill/>
          <a:ln>
            <a:noFill/>
          </a:ln>
        </p:spPr>
      </p:sp>
      <p:sp>
        <p:nvSpPr>
          <p:cNvPr id="336" name="Google Shape;336;p47"/>
          <p:cNvSpPr/>
          <p:nvPr>
            <p:ph idx="3" type="pic"/>
          </p:nvPr>
        </p:nvSpPr>
        <p:spPr>
          <a:xfrm>
            <a:off x="3671775" y="539500"/>
            <a:ext cx="2304300" cy="2285700"/>
          </a:xfrm>
          <a:prstGeom prst="rect">
            <a:avLst/>
          </a:prstGeom>
          <a:noFill/>
          <a:ln>
            <a:noFill/>
          </a:ln>
        </p:spPr>
      </p:sp>
      <p:sp>
        <p:nvSpPr>
          <p:cNvPr id="337" name="Google Shape;337;p47"/>
          <p:cNvSpPr/>
          <p:nvPr>
            <p:ph idx="4" type="pic"/>
          </p:nvPr>
        </p:nvSpPr>
        <p:spPr>
          <a:xfrm flipH="1">
            <a:off x="3671776" y="2953775"/>
            <a:ext cx="4740300" cy="1650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 txBox="1"/>
          <p:nvPr>
            <p:ph type="title"/>
          </p:nvPr>
        </p:nvSpPr>
        <p:spPr>
          <a:xfrm>
            <a:off x="715100" y="3210625"/>
            <a:ext cx="6227700" cy="5319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40" name="Google Shape;340;p48"/>
          <p:cNvSpPr txBox="1"/>
          <p:nvPr>
            <p:ph idx="1" type="subTitle"/>
          </p:nvPr>
        </p:nvSpPr>
        <p:spPr>
          <a:xfrm>
            <a:off x="715100" y="1230325"/>
            <a:ext cx="6227700" cy="174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41" name="Google Shape;341;p48"/>
          <p:cNvSpPr/>
          <p:nvPr/>
        </p:nvSpPr>
        <p:spPr>
          <a:xfrm>
            <a:off x="256327" y="4184953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8"/>
          <p:cNvSpPr/>
          <p:nvPr/>
        </p:nvSpPr>
        <p:spPr>
          <a:xfrm>
            <a:off x="408726" y="433735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3" name="Google Shape;343;p48"/>
          <p:cNvCxnSpPr/>
          <p:nvPr/>
        </p:nvCxnSpPr>
        <p:spPr>
          <a:xfrm rot="10800000">
            <a:off x="256325" y="4867675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9"/>
          <p:cNvSpPr txBox="1"/>
          <p:nvPr>
            <p:ph idx="1" type="subTitle"/>
          </p:nvPr>
        </p:nvSpPr>
        <p:spPr>
          <a:xfrm>
            <a:off x="2810925" y="1527350"/>
            <a:ext cx="4782900" cy="45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346" name="Google Shape;346;p49"/>
          <p:cNvSpPr txBox="1"/>
          <p:nvPr>
            <p:ph idx="2" type="subTitle"/>
          </p:nvPr>
        </p:nvSpPr>
        <p:spPr>
          <a:xfrm>
            <a:off x="2810925" y="3177600"/>
            <a:ext cx="4782900" cy="45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347" name="Google Shape;347;p49"/>
          <p:cNvSpPr txBox="1"/>
          <p:nvPr>
            <p:ph idx="3" type="subTitle"/>
          </p:nvPr>
        </p:nvSpPr>
        <p:spPr>
          <a:xfrm>
            <a:off x="2810929" y="1977900"/>
            <a:ext cx="47829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✦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48" name="Google Shape;348;p49"/>
          <p:cNvSpPr txBox="1"/>
          <p:nvPr>
            <p:ph idx="4" type="subTitle"/>
          </p:nvPr>
        </p:nvSpPr>
        <p:spPr>
          <a:xfrm>
            <a:off x="2810929" y="3628200"/>
            <a:ext cx="47829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✦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49" name="Google Shape;349;p49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52" name="Google Shape;352;p50"/>
          <p:cNvSpPr txBox="1"/>
          <p:nvPr>
            <p:ph idx="1" type="subTitle"/>
          </p:nvPr>
        </p:nvSpPr>
        <p:spPr>
          <a:xfrm>
            <a:off x="720000" y="2669863"/>
            <a:ext cx="2531400" cy="48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353" name="Google Shape;353;p50"/>
          <p:cNvSpPr txBox="1"/>
          <p:nvPr>
            <p:ph idx="2" type="subTitle"/>
          </p:nvPr>
        </p:nvSpPr>
        <p:spPr>
          <a:xfrm>
            <a:off x="720000" y="3108463"/>
            <a:ext cx="25314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54" name="Google Shape;354;p50"/>
          <p:cNvSpPr txBox="1"/>
          <p:nvPr>
            <p:ph idx="3" type="subTitle"/>
          </p:nvPr>
        </p:nvSpPr>
        <p:spPr>
          <a:xfrm>
            <a:off x="3306355" y="3108463"/>
            <a:ext cx="25314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55" name="Google Shape;355;p50"/>
          <p:cNvSpPr txBox="1"/>
          <p:nvPr>
            <p:ph idx="4" type="subTitle"/>
          </p:nvPr>
        </p:nvSpPr>
        <p:spPr>
          <a:xfrm>
            <a:off x="5892709" y="3108463"/>
            <a:ext cx="25314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56" name="Google Shape;356;p50"/>
          <p:cNvSpPr txBox="1"/>
          <p:nvPr>
            <p:ph idx="5" type="subTitle"/>
          </p:nvPr>
        </p:nvSpPr>
        <p:spPr>
          <a:xfrm>
            <a:off x="3306355" y="2669863"/>
            <a:ext cx="2531400" cy="48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357" name="Google Shape;357;p50"/>
          <p:cNvSpPr txBox="1"/>
          <p:nvPr>
            <p:ph idx="6" type="subTitle"/>
          </p:nvPr>
        </p:nvSpPr>
        <p:spPr>
          <a:xfrm>
            <a:off x="5892709" y="2669863"/>
            <a:ext cx="2531400" cy="48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358" name="Google Shape;358;p50"/>
          <p:cNvSpPr/>
          <p:nvPr/>
        </p:nvSpPr>
        <p:spPr>
          <a:xfrm rot="10800000">
            <a:off x="8510169" y="-318200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50"/>
          <p:cNvSpPr/>
          <p:nvPr/>
        </p:nvSpPr>
        <p:spPr>
          <a:xfrm rot="-10567992">
            <a:off x="8429653" y="157679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0"/>
          <p:cNvSpPr/>
          <p:nvPr/>
        </p:nvSpPr>
        <p:spPr>
          <a:xfrm>
            <a:off x="8865847" y="39672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50"/>
          <p:cNvSpPr/>
          <p:nvPr/>
        </p:nvSpPr>
        <p:spPr>
          <a:xfrm>
            <a:off x="256327" y="4184953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0"/>
          <p:cNvSpPr/>
          <p:nvPr/>
        </p:nvSpPr>
        <p:spPr>
          <a:xfrm>
            <a:off x="408726" y="433735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3" name="Google Shape;363;p50"/>
          <p:cNvCxnSpPr/>
          <p:nvPr/>
        </p:nvCxnSpPr>
        <p:spPr>
          <a:xfrm rot="10800000">
            <a:off x="256325" y="4867675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1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66" name="Google Shape;366;p51"/>
          <p:cNvSpPr txBox="1"/>
          <p:nvPr>
            <p:ph idx="1" type="subTitle"/>
          </p:nvPr>
        </p:nvSpPr>
        <p:spPr>
          <a:xfrm>
            <a:off x="3277700" y="1357475"/>
            <a:ext cx="4046100" cy="52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367" name="Google Shape;367;p51"/>
          <p:cNvSpPr txBox="1"/>
          <p:nvPr>
            <p:ph idx="2" type="subTitle"/>
          </p:nvPr>
        </p:nvSpPr>
        <p:spPr>
          <a:xfrm>
            <a:off x="3277700" y="2500972"/>
            <a:ext cx="4046100" cy="52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368" name="Google Shape;368;p51"/>
          <p:cNvSpPr txBox="1"/>
          <p:nvPr>
            <p:ph idx="3" type="subTitle"/>
          </p:nvPr>
        </p:nvSpPr>
        <p:spPr>
          <a:xfrm>
            <a:off x="3277700" y="3644468"/>
            <a:ext cx="4046100" cy="52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369" name="Google Shape;369;p51"/>
          <p:cNvSpPr txBox="1"/>
          <p:nvPr>
            <p:ph idx="4" type="subTitle"/>
          </p:nvPr>
        </p:nvSpPr>
        <p:spPr>
          <a:xfrm>
            <a:off x="3277700" y="1801650"/>
            <a:ext cx="4046100" cy="4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70" name="Google Shape;370;p51"/>
          <p:cNvSpPr txBox="1"/>
          <p:nvPr>
            <p:ph idx="5" type="subTitle"/>
          </p:nvPr>
        </p:nvSpPr>
        <p:spPr>
          <a:xfrm>
            <a:off x="3277700" y="2945150"/>
            <a:ext cx="4046100" cy="4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71" name="Google Shape;371;p51"/>
          <p:cNvSpPr txBox="1"/>
          <p:nvPr>
            <p:ph idx="6" type="subTitle"/>
          </p:nvPr>
        </p:nvSpPr>
        <p:spPr>
          <a:xfrm>
            <a:off x="3277700" y="4088650"/>
            <a:ext cx="4046100" cy="4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72" name="Google Shape;372;p51"/>
          <p:cNvSpPr/>
          <p:nvPr/>
        </p:nvSpPr>
        <p:spPr>
          <a:xfrm rot="10800000">
            <a:off x="8510169" y="-318200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51"/>
          <p:cNvSpPr/>
          <p:nvPr/>
        </p:nvSpPr>
        <p:spPr>
          <a:xfrm rot="-10567992">
            <a:off x="8429653" y="157679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51"/>
          <p:cNvSpPr/>
          <p:nvPr/>
        </p:nvSpPr>
        <p:spPr>
          <a:xfrm>
            <a:off x="8865847" y="39672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1" name="Google Shape;41;p6"/>
          <p:cNvSpPr/>
          <p:nvPr/>
        </p:nvSpPr>
        <p:spPr>
          <a:xfrm rot="10800000">
            <a:off x="8825348" y="9055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6"/>
          <p:cNvSpPr/>
          <p:nvPr/>
        </p:nvSpPr>
        <p:spPr>
          <a:xfrm rot="10800000">
            <a:off x="8739549" y="8197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6"/>
          <p:cNvCxnSpPr/>
          <p:nvPr/>
        </p:nvCxnSpPr>
        <p:spPr>
          <a:xfrm>
            <a:off x="7880050" y="375178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" name="Google Shape;44;p6"/>
          <p:cNvSpPr/>
          <p:nvPr/>
        </p:nvSpPr>
        <p:spPr>
          <a:xfrm rot="10800000">
            <a:off x="187881" y="3873725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6"/>
          <p:cNvSpPr/>
          <p:nvPr/>
        </p:nvSpPr>
        <p:spPr>
          <a:xfrm rot="-10567992">
            <a:off x="107365" y="4349604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2"/>
          <p:cNvSpPr txBox="1"/>
          <p:nvPr>
            <p:ph idx="1" type="subTitle"/>
          </p:nvPr>
        </p:nvSpPr>
        <p:spPr>
          <a:xfrm>
            <a:off x="1776475" y="1371401"/>
            <a:ext cx="4515300" cy="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77" name="Google Shape;377;p52"/>
          <p:cNvSpPr txBox="1"/>
          <p:nvPr>
            <p:ph idx="2" type="subTitle"/>
          </p:nvPr>
        </p:nvSpPr>
        <p:spPr>
          <a:xfrm>
            <a:off x="1776475" y="855400"/>
            <a:ext cx="4515300" cy="5160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378" name="Google Shape;378;p52"/>
          <p:cNvSpPr txBox="1"/>
          <p:nvPr>
            <p:ph idx="3" type="subTitle"/>
          </p:nvPr>
        </p:nvSpPr>
        <p:spPr>
          <a:xfrm>
            <a:off x="1776475" y="2646001"/>
            <a:ext cx="4515300" cy="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79" name="Google Shape;379;p52"/>
          <p:cNvSpPr txBox="1"/>
          <p:nvPr>
            <p:ph idx="4" type="subTitle"/>
          </p:nvPr>
        </p:nvSpPr>
        <p:spPr>
          <a:xfrm>
            <a:off x="1776475" y="2130000"/>
            <a:ext cx="4515300" cy="5160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380" name="Google Shape;380;p52"/>
          <p:cNvSpPr txBox="1"/>
          <p:nvPr>
            <p:ph idx="5" type="subTitle"/>
          </p:nvPr>
        </p:nvSpPr>
        <p:spPr>
          <a:xfrm>
            <a:off x="1776475" y="3920600"/>
            <a:ext cx="4515300" cy="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81" name="Google Shape;381;p52"/>
          <p:cNvSpPr txBox="1"/>
          <p:nvPr>
            <p:ph idx="6" type="subTitle"/>
          </p:nvPr>
        </p:nvSpPr>
        <p:spPr>
          <a:xfrm>
            <a:off x="1776475" y="3404598"/>
            <a:ext cx="4515300" cy="5160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3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84" name="Google Shape;384;p53"/>
          <p:cNvSpPr txBox="1"/>
          <p:nvPr>
            <p:ph idx="1" type="subTitle"/>
          </p:nvPr>
        </p:nvSpPr>
        <p:spPr>
          <a:xfrm>
            <a:off x="1946871" y="1736175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385" name="Google Shape;385;p53"/>
          <p:cNvSpPr txBox="1"/>
          <p:nvPr>
            <p:ph idx="2" type="subTitle"/>
          </p:nvPr>
        </p:nvSpPr>
        <p:spPr>
          <a:xfrm>
            <a:off x="1946850" y="2165325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86" name="Google Shape;386;p53"/>
          <p:cNvSpPr txBox="1"/>
          <p:nvPr>
            <p:ph idx="3" type="subTitle"/>
          </p:nvPr>
        </p:nvSpPr>
        <p:spPr>
          <a:xfrm>
            <a:off x="5673076" y="2165325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87" name="Google Shape;387;p53"/>
          <p:cNvSpPr txBox="1"/>
          <p:nvPr>
            <p:ph idx="4" type="subTitle"/>
          </p:nvPr>
        </p:nvSpPr>
        <p:spPr>
          <a:xfrm>
            <a:off x="1946850" y="3682100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88" name="Google Shape;388;p53"/>
          <p:cNvSpPr txBox="1"/>
          <p:nvPr>
            <p:ph idx="5" type="subTitle"/>
          </p:nvPr>
        </p:nvSpPr>
        <p:spPr>
          <a:xfrm>
            <a:off x="5673076" y="3682100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89" name="Google Shape;389;p53"/>
          <p:cNvSpPr txBox="1"/>
          <p:nvPr>
            <p:ph idx="6" type="subTitle"/>
          </p:nvPr>
        </p:nvSpPr>
        <p:spPr>
          <a:xfrm>
            <a:off x="1946925" y="3252950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390" name="Google Shape;390;p53"/>
          <p:cNvSpPr txBox="1"/>
          <p:nvPr>
            <p:ph idx="7" type="subTitle"/>
          </p:nvPr>
        </p:nvSpPr>
        <p:spPr>
          <a:xfrm>
            <a:off x="5673078" y="1736175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391" name="Google Shape;391;p53"/>
          <p:cNvSpPr txBox="1"/>
          <p:nvPr>
            <p:ph idx="8" type="subTitle"/>
          </p:nvPr>
        </p:nvSpPr>
        <p:spPr>
          <a:xfrm>
            <a:off x="5673078" y="3252950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392" name="Google Shape;392;p53"/>
          <p:cNvSpPr/>
          <p:nvPr/>
        </p:nvSpPr>
        <p:spPr>
          <a:xfrm rot="-5400000">
            <a:off x="-44294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3"/>
          <p:cNvSpPr/>
          <p:nvPr/>
        </p:nvSpPr>
        <p:spPr>
          <a:xfrm rot="-5400000">
            <a:off x="415421" y="470000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53"/>
          <p:cNvSpPr/>
          <p:nvPr/>
        </p:nvSpPr>
        <p:spPr>
          <a:xfrm rot="-5400000">
            <a:off x="63491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53"/>
          <p:cNvSpPr/>
          <p:nvPr/>
        </p:nvSpPr>
        <p:spPr>
          <a:xfrm rot="-5400000">
            <a:off x="8556971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4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98" name="Google Shape;398;p54"/>
          <p:cNvSpPr txBox="1"/>
          <p:nvPr>
            <p:ph idx="1" type="subTitle"/>
          </p:nvPr>
        </p:nvSpPr>
        <p:spPr>
          <a:xfrm>
            <a:off x="1389200" y="2148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99" name="Google Shape;399;p54"/>
          <p:cNvSpPr txBox="1"/>
          <p:nvPr>
            <p:ph idx="2" type="subTitle"/>
          </p:nvPr>
        </p:nvSpPr>
        <p:spPr>
          <a:xfrm>
            <a:off x="3956100" y="2148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00" name="Google Shape;400;p54"/>
          <p:cNvSpPr txBox="1"/>
          <p:nvPr>
            <p:ph idx="3" type="subTitle"/>
          </p:nvPr>
        </p:nvSpPr>
        <p:spPr>
          <a:xfrm>
            <a:off x="6523000" y="2148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01" name="Google Shape;401;p54"/>
          <p:cNvSpPr txBox="1"/>
          <p:nvPr>
            <p:ph idx="4" type="subTitle"/>
          </p:nvPr>
        </p:nvSpPr>
        <p:spPr>
          <a:xfrm>
            <a:off x="1389200" y="352617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02" name="Google Shape;402;p54"/>
          <p:cNvSpPr txBox="1"/>
          <p:nvPr>
            <p:ph idx="5" type="subTitle"/>
          </p:nvPr>
        </p:nvSpPr>
        <p:spPr>
          <a:xfrm>
            <a:off x="3956100" y="352617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03" name="Google Shape;403;p54"/>
          <p:cNvSpPr txBox="1"/>
          <p:nvPr>
            <p:ph idx="6" type="subTitle"/>
          </p:nvPr>
        </p:nvSpPr>
        <p:spPr>
          <a:xfrm>
            <a:off x="6523000" y="352617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04" name="Google Shape;404;p54"/>
          <p:cNvSpPr txBox="1"/>
          <p:nvPr>
            <p:ph idx="7" type="subTitle"/>
          </p:nvPr>
        </p:nvSpPr>
        <p:spPr>
          <a:xfrm>
            <a:off x="1389200" y="1729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405" name="Google Shape;405;p54"/>
          <p:cNvSpPr txBox="1"/>
          <p:nvPr>
            <p:ph idx="8" type="subTitle"/>
          </p:nvPr>
        </p:nvSpPr>
        <p:spPr>
          <a:xfrm>
            <a:off x="3956100" y="1729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406" name="Google Shape;406;p54"/>
          <p:cNvSpPr txBox="1"/>
          <p:nvPr>
            <p:ph idx="9" type="subTitle"/>
          </p:nvPr>
        </p:nvSpPr>
        <p:spPr>
          <a:xfrm>
            <a:off x="6520750" y="1729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407" name="Google Shape;407;p54"/>
          <p:cNvSpPr txBox="1"/>
          <p:nvPr>
            <p:ph idx="13" type="subTitle"/>
          </p:nvPr>
        </p:nvSpPr>
        <p:spPr>
          <a:xfrm>
            <a:off x="1389200" y="3107174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408" name="Google Shape;408;p54"/>
          <p:cNvSpPr txBox="1"/>
          <p:nvPr>
            <p:ph idx="14" type="subTitle"/>
          </p:nvPr>
        </p:nvSpPr>
        <p:spPr>
          <a:xfrm>
            <a:off x="3956100" y="3107174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409" name="Google Shape;409;p54"/>
          <p:cNvSpPr txBox="1"/>
          <p:nvPr>
            <p:ph idx="15" type="subTitle"/>
          </p:nvPr>
        </p:nvSpPr>
        <p:spPr>
          <a:xfrm>
            <a:off x="6520750" y="3107174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410" name="Google Shape;410;p54"/>
          <p:cNvSpPr/>
          <p:nvPr/>
        </p:nvSpPr>
        <p:spPr>
          <a:xfrm>
            <a:off x="959850" y="46683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4"/>
          <p:cNvSpPr/>
          <p:nvPr/>
        </p:nvSpPr>
        <p:spPr>
          <a:xfrm>
            <a:off x="8098347" y="496447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5"/>
          <p:cNvSpPr txBox="1"/>
          <p:nvPr>
            <p:ph hasCustomPrompt="1" type="title"/>
          </p:nvPr>
        </p:nvSpPr>
        <p:spPr>
          <a:xfrm>
            <a:off x="3429416" y="1978339"/>
            <a:ext cx="2280600" cy="8001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14" name="Google Shape;414;p55"/>
          <p:cNvSpPr txBox="1"/>
          <p:nvPr>
            <p:ph idx="1" type="subTitle"/>
          </p:nvPr>
        </p:nvSpPr>
        <p:spPr>
          <a:xfrm flipH="1">
            <a:off x="3431700" y="2886325"/>
            <a:ext cx="22806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415" name="Google Shape;415;p55"/>
          <p:cNvSpPr txBox="1"/>
          <p:nvPr>
            <p:ph hasCustomPrompt="1" idx="2" type="title"/>
          </p:nvPr>
        </p:nvSpPr>
        <p:spPr>
          <a:xfrm>
            <a:off x="717725" y="1978339"/>
            <a:ext cx="2280600" cy="8001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16" name="Google Shape;416;p55"/>
          <p:cNvSpPr txBox="1"/>
          <p:nvPr>
            <p:ph idx="3" type="subTitle"/>
          </p:nvPr>
        </p:nvSpPr>
        <p:spPr>
          <a:xfrm flipH="1">
            <a:off x="717718" y="2886325"/>
            <a:ext cx="22806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417" name="Google Shape;417;p55"/>
          <p:cNvSpPr txBox="1"/>
          <p:nvPr>
            <p:ph hasCustomPrompt="1" idx="4" type="title"/>
          </p:nvPr>
        </p:nvSpPr>
        <p:spPr>
          <a:xfrm>
            <a:off x="6145677" y="1978339"/>
            <a:ext cx="2280600" cy="8001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18" name="Google Shape;418;p55"/>
          <p:cNvSpPr txBox="1"/>
          <p:nvPr>
            <p:ph idx="5" type="subTitle"/>
          </p:nvPr>
        </p:nvSpPr>
        <p:spPr>
          <a:xfrm flipH="1">
            <a:off x="6145687" y="2886325"/>
            <a:ext cx="22806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419" name="Google Shape;419;p55"/>
          <p:cNvSpPr txBox="1"/>
          <p:nvPr>
            <p:ph idx="6" type="subTitle"/>
          </p:nvPr>
        </p:nvSpPr>
        <p:spPr>
          <a:xfrm>
            <a:off x="717725" y="3159150"/>
            <a:ext cx="22806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20" name="Google Shape;420;p55"/>
          <p:cNvSpPr txBox="1"/>
          <p:nvPr>
            <p:ph idx="7" type="subTitle"/>
          </p:nvPr>
        </p:nvSpPr>
        <p:spPr>
          <a:xfrm>
            <a:off x="3431700" y="3159150"/>
            <a:ext cx="22806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21" name="Google Shape;421;p55"/>
          <p:cNvSpPr txBox="1"/>
          <p:nvPr>
            <p:ph idx="8" type="subTitle"/>
          </p:nvPr>
        </p:nvSpPr>
        <p:spPr>
          <a:xfrm>
            <a:off x="6143375" y="3159150"/>
            <a:ext cx="22806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22" name="Google Shape;422;p55"/>
          <p:cNvSpPr/>
          <p:nvPr/>
        </p:nvSpPr>
        <p:spPr>
          <a:xfrm flipH="1" rot="10800000">
            <a:off x="-653475" y="-318200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55"/>
          <p:cNvSpPr/>
          <p:nvPr/>
        </p:nvSpPr>
        <p:spPr>
          <a:xfrm flipH="1" rot="10567992">
            <a:off x="540846" y="157679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55"/>
          <p:cNvSpPr/>
          <p:nvPr/>
        </p:nvSpPr>
        <p:spPr>
          <a:xfrm flipH="1">
            <a:off x="192346" y="39672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6"/>
          <p:cNvSpPr txBox="1"/>
          <p:nvPr>
            <p:ph type="ctrTitle"/>
          </p:nvPr>
        </p:nvSpPr>
        <p:spPr>
          <a:xfrm>
            <a:off x="715100" y="665375"/>
            <a:ext cx="4005600" cy="8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27" name="Google Shape;427;p56"/>
          <p:cNvSpPr txBox="1"/>
          <p:nvPr>
            <p:ph idx="1" type="subTitle"/>
          </p:nvPr>
        </p:nvSpPr>
        <p:spPr>
          <a:xfrm>
            <a:off x="715100" y="1607375"/>
            <a:ext cx="4005600" cy="10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28" name="Google Shape;428;p56"/>
          <p:cNvSpPr txBox="1"/>
          <p:nvPr/>
        </p:nvSpPr>
        <p:spPr>
          <a:xfrm>
            <a:off x="715100" y="3754400"/>
            <a:ext cx="396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b="1" lang="en" sz="900" u="sng">
                <a:solidFill>
                  <a:schemeClr val="hlink"/>
                </a:solidFill>
                <a:latin typeface="Albert Sans"/>
                <a:ea typeface="Albert Sans"/>
                <a:cs typeface="Albert Sans"/>
                <a:sym typeface="Albert Sans"/>
                <a:hlinkClick r:id="rId2"/>
              </a:rPr>
              <a:t>Slidesgo</a:t>
            </a:r>
            <a:r>
              <a:rPr b="1" lang="en" sz="9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</a:t>
            </a:r>
            <a:r>
              <a:rPr b="1"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r>
              <a:rPr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including icons by </a:t>
            </a:r>
            <a:r>
              <a:rPr b="1" lang="en" sz="9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r>
              <a:rPr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and infographics &amp; images by </a:t>
            </a:r>
            <a:r>
              <a:rPr b="1" lang="en" sz="9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900" u="sng">
              <a:solidFill>
                <a:schemeClr val="dk1"/>
              </a:solidFill>
              <a:highlight>
                <a:srgbClr val="DFDEFC"/>
              </a:highlight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7"/>
          <p:cNvSpPr/>
          <p:nvPr/>
        </p:nvSpPr>
        <p:spPr>
          <a:xfrm rot="-804930">
            <a:off x="3666097" y="266076"/>
            <a:ext cx="5574305" cy="3295020"/>
          </a:xfrm>
          <a:prstGeom prst="arc">
            <a:avLst>
              <a:gd fmla="val 16057500" name="adj1"/>
              <a:gd fmla="val 55157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57"/>
          <p:cNvSpPr/>
          <p:nvPr/>
        </p:nvSpPr>
        <p:spPr>
          <a:xfrm rot="-6395119">
            <a:off x="5840319" y="263514"/>
            <a:ext cx="173415" cy="17341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7"/>
          <p:cNvSpPr/>
          <p:nvPr/>
        </p:nvSpPr>
        <p:spPr>
          <a:xfrm flipH="1" rot="10800000">
            <a:off x="476902" y="46943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57"/>
          <p:cNvSpPr/>
          <p:nvPr/>
        </p:nvSpPr>
        <p:spPr>
          <a:xfrm flipH="1" rot="10800000">
            <a:off x="629301" y="46085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8"/>
          <p:cNvSpPr/>
          <p:nvPr/>
        </p:nvSpPr>
        <p:spPr>
          <a:xfrm rot="-2254707">
            <a:off x="-4148942" y="-1447448"/>
            <a:ext cx="7224432" cy="2637023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58"/>
          <p:cNvSpPr/>
          <p:nvPr/>
        </p:nvSpPr>
        <p:spPr>
          <a:xfrm rot="-5400000">
            <a:off x="1425296" y="222178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58"/>
          <p:cNvSpPr/>
          <p:nvPr/>
        </p:nvSpPr>
        <p:spPr>
          <a:xfrm rot="-2254707">
            <a:off x="6325708" y="3760577"/>
            <a:ext cx="7224432" cy="2637023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58"/>
          <p:cNvSpPr/>
          <p:nvPr/>
        </p:nvSpPr>
        <p:spPr>
          <a:xfrm rot="-5400000">
            <a:off x="7659671" y="4726428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0"/>
          <p:cNvSpPr txBox="1"/>
          <p:nvPr>
            <p:ph type="ctrTitle"/>
          </p:nvPr>
        </p:nvSpPr>
        <p:spPr>
          <a:xfrm>
            <a:off x="2164950" y="737225"/>
            <a:ext cx="4814100" cy="29457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0" sz="8500"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444" name="Google Shape;444;p60"/>
          <p:cNvSpPr txBox="1"/>
          <p:nvPr>
            <p:ph idx="1" type="subTitle"/>
          </p:nvPr>
        </p:nvSpPr>
        <p:spPr>
          <a:xfrm>
            <a:off x="2488500" y="3653275"/>
            <a:ext cx="4167000" cy="35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445" name="Google Shape;445;p60"/>
          <p:cNvCxnSpPr/>
          <p:nvPr/>
        </p:nvCxnSpPr>
        <p:spPr>
          <a:xfrm rot="10800000">
            <a:off x="269250" y="362050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6" name="Google Shape;446;p60"/>
          <p:cNvCxnSpPr/>
          <p:nvPr/>
        </p:nvCxnSpPr>
        <p:spPr>
          <a:xfrm rot="10800000">
            <a:off x="7750700" y="4970800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1"/>
          <p:cNvSpPr txBox="1"/>
          <p:nvPr>
            <p:ph type="title"/>
          </p:nvPr>
        </p:nvSpPr>
        <p:spPr>
          <a:xfrm>
            <a:off x="715100" y="3053300"/>
            <a:ext cx="60372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449" name="Google Shape;449;p61"/>
          <p:cNvSpPr txBox="1"/>
          <p:nvPr>
            <p:ph hasCustomPrompt="1" idx="2" type="title"/>
          </p:nvPr>
        </p:nvSpPr>
        <p:spPr>
          <a:xfrm>
            <a:off x="715100" y="1990600"/>
            <a:ext cx="1029000" cy="9522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0" name="Google Shape;450;p61"/>
          <p:cNvSpPr txBox="1"/>
          <p:nvPr>
            <p:ph idx="1" type="subTitle"/>
          </p:nvPr>
        </p:nvSpPr>
        <p:spPr>
          <a:xfrm>
            <a:off x="715175" y="3895100"/>
            <a:ext cx="60372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2"/>
          <p:cNvSpPr txBox="1"/>
          <p:nvPr>
            <p:ph type="title"/>
          </p:nvPr>
        </p:nvSpPr>
        <p:spPr>
          <a:xfrm>
            <a:off x="720000" y="53535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53" name="Google Shape;453;p62"/>
          <p:cNvSpPr txBox="1"/>
          <p:nvPr>
            <p:ph idx="1" type="body"/>
          </p:nvPr>
        </p:nvSpPr>
        <p:spPr>
          <a:xfrm>
            <a:off x="720000" y="1227475"/>
            <a:ext cx="77040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54" name="Google Shape;454;p62"/>
          <p:cNvSpPr/>
          <p:nvPr/>
        </p:nvSpPr>
        <p:spPr>
          <a:xfrm>
            <a:off x="-658375" y="87725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62"/>
          <p:cNvSpPr/>
          <p:nvPr/>
        </p:nvSpPr>
        <p:spPr>
          <a:xfrm rot="232008">
            <a:off x="535946" y="725651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62"/>
          <p:cNvSpPr/>
          <p:nvPr/>
        </p:nvSpPr>
        <p:spPr>
          <a:xfrm rot="10800000">
            <a:off x="8510156" y="3873725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62"/>
          <p:cNvSpPr/>
          <p:nvPr/>
        </p:nvSpPr>
        <p:spPr>
          <a:xfrm rot="-10567992">
            <a:off x="8429640" y="4349604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720000" y="535000"/>
            <a:ext cx="420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8" name="Google Shape;48;p7"/>
          <p:cNvSpPr/>
          <p:nvPr/>
        </p:nvSpPr>
        <p:spPr>
          <a:xfrm>
            <a:off x="959850" y="46683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7"/>
          <p:cNvSpPr/>
          <p:nvPr/>
        </p:nvSpPr>
        <p:spPr>
          <a:xfrm>
            <a:off x="8098347" y="496447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7"/>
          <p:cNvSpPr/>
          <p:nvPr>
            <p:ph idx="2" type="pic"/>
          </p:nvPr>
        </p:nvSpPr>
        <p:spPr>
          <a:xfrm flipH="1">
            <a:off x="5641848" y="539496"/>
            <a:ext cx="2788800" cy="4059900"/>
          </a:xfrm>
          <a:prstGeom prst="round2Same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  <p:sp>
        <p:nvSpPr>
          <p:cNvPr id="51" name="Google Shape;51;p7"/>
          <p:cNvSpPr txBox="1"/>
          <p:nvPr>
            <p:ph idx="1" type="subTitle"/>
          </p:nvPr>
        </p:nvSpPr>
        <p:spPr>
          <a:xfrm>
            <a:off x="720000" y="1704600"/>
            <a:ext cx="42084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3"/>
          <p:cNvSpPr txBox="1"/>
          <p:nvPr>
            <p:ph idx="1" type="subTitle"/>
          </p:nvPr>
        </p:nvSpPr>
        <p:spPr>
          <a:xfrm>
            <a:off x="1290770" y="2312800"/>
            <a:ext cx="2907600" cy="4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460" name="Google Shape;460;p63"/>
          <p:cNvSpPr txBox="1"/>
          <p:nvPr>
            <p:ph idx="2" type="subTitle"/>
          </p:nvPr>
        </p:nvSpPr>
        <p:spPr>
          <a:xfrm>
            <a:off x="4945644" y="2312800"/>
            <a:ext cx="2907600" cy="4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461" name="Google Shape;461;p63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62" name="Google Shape;462;p63"/>
          <p:cNvSpPr txBox="1"/>
          <p:nvPr>
            <p:ph idx="3" type="subTitle"/>
          </p:nvPr>
        </p:nvSpPr>
        <p:spPr>
          <a:xfrm>
            <a:off x="1290756" y="2730400"/>
            <a:ext cx="29076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63" name="Google Shape;463;p63"/>
          <p:cNvSpPr txBox="1"/>
          <p:nvPr>
            <p:ph idx="4" type="subTitle"/>
          </p:nvPr>
        </p:nvSpPr>
        <p:spPr>
          <a:xfrm>
            <a:off x="4945631" y="2730400"/>
            <a:ext cx="29076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64" name="Google Shape;464;p63"/>
          <p:cNvSpPr/>
          <p:nvPr/>
        </p:nvSpPr>
        <p:spPr>
          <a:xfrm flipH="1" rot="10800000">
            <a:off x="166252" y="9055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63"/>
          <p:cNvSpPr/>
          <p:nvPr/>
        </p:nvSpPr>
        <p:spPr>
          <a:xfrm flipH="1" rot="10800000">
            <a:off x="318651" y="8197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66" name="Google Shape;466;p63"/>
          <p:cNvCxnSpPr/>
          <p:nvPr/>
        </p:nvCxnSpPr>
        <p:spPr>
          <a:xfrm rot="10800000">
            <a:off x="166250" y="375178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7" name="Google Shape;467;p63"/>
          <p:cNvSpPr/>
          <p:nvPr/>
        </p:nvSpPr>
        <p:spPr>
          <a:xfrm flipH="1">
            <a:off x="7601400" y="1523600"/>
            <a:ext cx="1542600" cy="1542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63"/>
          <p:cNvSpPr/>
          <p:nvPr/>
        </p:nvSpPr>
        <p:spPr>
          <a:xfrm flipH="1">
            <a:off x="7304650" y="1442400"/>
            <a:ext cx="1542600" cy="1542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63"/>
          <p:cNvSpPr/>
          <p:nvPr/>
        </p:nvSpPr>
        <p:spPr>
          <a:xfrm>
            <a:off x="0" y="1385875"/>
            <a:ext cx="1542600" cy="1542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63"/>
          <p:cNvSpPr/>
          <p:nvPr/>
        </p:nvSpPr>
        <p:spPr>
          <a:xfrm>
            <a:off x="296750" y="1304675"/>
            <a:ext cx="1542600" cy="1542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63"/>
          <p:cNvSpPr/>
          <p:nvPr/>
        </p:nvSpPr>
        <p:spPr>
          <a:xfrm rot="-5524846">
            <a:off x="684613" y="1301076"/>
            <a:ext cx="173514" cy="173514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63"/>
          <p:cNvSpPr/>
          <p:nvPr/>
        </p:nvSpPr>
        <p:spPr>
          <a:xfrm rot="-4723736">
            <a:off x="8296439" y="1426672"/>
            <a:ext cx="173445" cy="17344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4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75" name="Google Shape;475;p64"/>
          <p:cNvSpPr/>
          <p:nvPr/>
        </p:nvSpPr>
        <p:spPr>
          <a:xfrm rot="10800000">
            <a:off x="8825348" y="9055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64"/>
          <p:cNvSpPr/>
          <p:nvPr/>
        </p:nvSpPr>
        <p:spPr>
          <a:xfrm rot="10800000">
            <a:off x="8739549" y="8197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7" name="Google Shape;477;p64"/>
          <p:cNvCxnSpPr/>
          <p:nvPr/>
        </p:nvCxnSpPr>
        <p:spPr>
          <a:xfrm>
            <a:off x="7880050" y="375178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8" name="Google Shape;478;p64"/>
          <p:cNvSpPr/>
          <p:nvPr/>
        </p:nvSpPr>
        <p:spPr>
          <a:xfrm rot="10800000">
            <a:off x="187881" y="3873725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64"/>
          <p:cNvSpPr/>
          <p:nvPr/>
        </p:nvSpPr>
        <p:spPr>
          <a:xfrm rot="-10567992">
            <a:off x="107365" y="4349604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5"/>
          <p:cNvSpPr txBox="1"/>
          <p:nvPr>
            <p:ph type="title"/>
          </p:nvPr>
        </p:nvSpPr>
        <p:spPr>
          <a:xfrm>
            <a:off x="720000" y="535000"/>
            <a:ext cx="420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82" name="Google Shape;482;p65"/>
          <p:cNvSpPr/>
          <p:nvPr/>
        </p:nvSpPr>
        <p:spPr>
          <a:xfrm>
            <a:off x="959850" y="46683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65"/>
          <p:cNvSpPr/>
          <p:nvPr/>
        </p:nvSpPr>
        <p:spPr>
          <a:xfrm>
            <a:off x="8098347" y="496447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65"/>
          <p:cNvSpPr/>
          <p:nvPr>
            <p:ph idx="2" type="pic"/>
          </p:nvPr>
        </p:nvSpPr>
        <p:spPr>
          <a:xfrm flipH="1">
            <a:off x="5641848" y="539496"/>
            <a:ext cx="2788800" cy="4059900"/>
          </a:xfrm>
          <a:prstGeom prst="round2Same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  <p:sp>
        <p:nvSpPr>
          <p:cNvPr id="485" name="Google Shape;485;p65"/>
          <p:cNvSpPr txBox="1"/>
          <p:nvPr>
            <p:ph idx="1" type="subTitle"/>
          </p:nvPr>
        </p:nvSpPr>
        <p:spPr>
          <a:xfrm>
            <a:off x="720000" y="1704600"/>
            <a:ext cx="42084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6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7"/>
          <p:cNvSpPr txBox="1"/>
          <p:nvPr>
            <p:ph type="title"/>
          </p:nvPr>
        </p:nvSpPr>
        <p:spPr>
          <a:xfrm>
            <a:off x="2301300" y="1536450"/>
            <a:ext cx="4541400" cy="841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90" name="Google Shape;490;p67"/>
          <p:cNvSpPr txBox="1"/>
          <p:nvPr>
            <p:ph idx="1" type="subTitle"/>
          </p:nvPr>
        </p:nvSpPr>
        <p:spPr>
          <a:xfrm>
            <a:off x="2301300" y="2517775"/>
            <a:ext cx="4541400" cy="979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91" name="Google Shape;491;p67"/>
          <p:cNvSpPr/>
          <p:nvPr/>
        </p:nvSpPr>
        <p:spPr>
          <a:xfrm>
            <a:off x="924600" y="698700"/>
            <a:ext cx="7294800" cy="37461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67"/>
          <p:cNvSpPr/>
          <p:nvPr/>
        </p:nvSpPr>
        <p:spPr>
          <a:xfrm>
            <a:off x="3026700" y="446525"/>
            <a:ext cx="3090600" cy="60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67"/>
          <p:cNvSpPr/>
          <p:nvPr/>
        </p:nvSpPr>
        <p:spPr>
          <a:xfrm>
            <a:off x="3026700" y="4128725"/>
            <a:ext cx="3090600" cy="60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8"/>
          <p:cNvSpPr txBox="1"/>
          <p:nvPr>
            <p:ph type="title"/>
          </p:nvPr>
        </p:nvSpPr>
        <p:spPr>
          <a:xfrm>
            <a:off x="713225" y="535000"/>
            <a:ext cx="3325500" cy="1024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96" name="Google Shape;496;p68"/>
          <p:cNvSpPr/>
          <p:nvPr>
            <p:ph idx="2" type="pic"/>
          </p:nvPr>
        </p:nvSpPr>
        <p:spPr>
          <a:xfrm>
            <a:off x="5875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9"/>
          <p:cNvSpPr txBox="1"/>
          <p:nvPr>
            <p:ph hasCustomPrompt="1" type="title"/>
          </p:nvPr>
        </p:nvSpPr>
        <p:spPr>
          <a:xfrm>
            <a:off x="1284000" y="1744025"/>
            <a:ext cx="6576000" cy="13932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000">
                <a:solidFill>
                  <a:srgbClr val="10112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r>
              <a:t>xx%</a:t>
            </a:r>
          </a:p>
        </p:txBody>
      </p:sp>
      <p:sp>
        <p:nvSpPr>
          <p:cNvPr id="499" name="Google Shape;499;p69"/>
          <p:cNvSpPr txBox="1"/>
          <p:nvPr>
            <p:ph idx="1" type="subTitle"/>
          </p:nvPr>
        </p:nvSpPr>
        <p:spPr>
          <a:xfrm>
            <a:off x="1284000" y="3255175"/>
            <a:ext cx="6576000" cy="4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2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1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03" name="Google Shape;503;p71"/>
          <p:cNvSpPr txBox="1"/>
          <p:nvPr>
            <p:ph hasCustomPrompt="1" idx="2" type="title"/>
          </p:nvPr>
        </p:nvSpPr>
        <p:spPr>
          <a:xfrm>
            <a:off x="813050" y="1559125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4" name="Google Shape;504;p71"/>
          <p:cNvSpPr txBox="1"/>
          <p:nvPr>
            <p:ph idx="1" type="subTitle"/>
          </p:nvPr>
        </p:nvSpPr>
        <p:spPr>
          <a:xfrm>
            <a:off x="715100" y="21539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05" name="Google Shape;505;p71"/>
          <p:cNvSpPr txBox="1"/>
          <p:nvPr>
            <p:ph hasCustomPrompt="1" idx="3" type="title"/>
          </p:nvPr>
        </p:nvSpPr>
        <p:spPr>
          <a:xfrm>
            <a:off x="3352238" y="1559125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6" name="Google Shape;506;p71"/>
          <p:cNvSpPr txBox="1"/>
          <p:nvPr>
            <p:ph idx="4" type="subTitle"/>
          </p:nvPr>
        </p:nvSpPr>
        <p:spPr>
          <a:xfrm>
            <a:off x="3254288" y="2152525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07" name="Google Shape;507;p71"/>
          <p:cNvSpPr txBox="1"/>
          <p:nvPr>
            <p:ph hasCustomPrompt="1" idx="5" type="title"/>
          </p:nvPr>
        </p:nvSpPr>
        <p:spPr>
          <a:xfrm>
            <a:off x="804988" y="3090200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8" name="Google Shape;508;p71"/>
          <p:cNvSpPr txBox="1"/>
          <p:nvPr>
            <p:ph idx="6" type="subTitle"/>
          </p:nvPr>
        </p:nvSpPr>
        <p:spPr>
          <a:xfrm>
            <a:off x="719163" y="36732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09" name="Google Shape;509;p71"/>
          <p:cNvSpPr txBox="1"/>
          <p:nvPr>
            <p:ph hasCustomPrompt="1" idx="7" type="title"/>
          </p:nvPr>
        </p:nvSpPr>
        <p:spPr>
          <a:xfrm>
            <a:off x="3347638" y="3090200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0" name="Google Shape;510;p71"/>
          <p:cNvSpPr txBox="1"/>
          <p:nvPr>
            <p:ph idx="8" type="subTitle"/>
          </p:nvPr>
        </p:nvSpPr>
        <p:spPr>
          <a:xfrm>
            <a:off x="3258363" y="36732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11" name="Google Shape;511;p71"/>
          <p:cNvSpPr txBox="1"/>
          <p:nvPr>
            <p:ph idx="9" type="subTitle"/>
          </p:nvPr>
        </p:nvSpPr>
        <p:spPr>
          <a:xfrm>
            <a:off x="1410350" y="1559125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12" name="Google Shape;512;p71"/>
          <p:cNvSpPr txBox="1"/>
          <p:nvPr>
            <p:ph idx="13" type="subTitle"/>
          </p:nvPr>
        </p:nvSpPr>
        <p:spPr>
          <a:xfrm>
            <a:off x="3950738" y="1559125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13" name="Google Shape;513;p71"/>
          <p:cNvSpPr txBox="1"/>
          <p:nvPr>
            <p:ph idx="14" type="subTitle"/>
          </p:nvPr>
        </p:nvSpPr>
        <p:spPr>
          <a:xfrm>
            <a:off x="1405738" y="3090200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14" name="Google Shape;514;p71"/>
          <p:cNvSpPr txBox="1"/>
          <p:nvPr>
            <p:ph idx="15" type="subTitle"/>
          </p:nvPr>
        </p:nvSpPr>
        <p:spPr>
          <a:xfrm>
            <a:off x="3944938" y="3090200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15" name="Google Shape;515;p71"/>
          <p:cNvSpPr txBox="1"/>
          <p:nvPr>
            <p:ph hasCustomPrompt="1" idx="16" type="title"/>
          </p:nvPr>
        </p:nvSpPr>
        <p:spPr>
          <a:xfrm>
            <a:off x="5891438" y="1559125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6" name="Google Shape;516;p71"/>
          <p:cNvSpPr txBox="1"/>
          <p:nvPr>
            <p:ph idx="17" type="subTitle"/>
          </p:nvPr>
        </p:nvSpPr>
        <p:spPr>
          <a:xfrm>
            <a:off x="5799900" y="2152525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17" name="Google Shape;517;p71"/>
          <p:cNvSpPr txBox="1"/>
          <p:nvPr>
            <p:ph hasCustomPrompt="1" idx="18" type="title"/>
          </p:nvPr>
        </p:nvSpPr>
        <p:spPr>
          <a:xfrm>
            <a:off x="5886838" y="3090200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8" name="Google Shape;518;p71"/>
          <p:cNvSpPr txBox="1"/>
          <p:nvPr>
            <p:ph idx="19" type="subTitle"/>
          </p:nvPr>
        </p:nvSpPr>
        <p:spPr>
          <a:xfrm>
            <a:off x="5796363" y="36732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19" name="Google Shape;519;p71"/>
          <p:cNvSpPr txBox="1"/>
          <p:nvPr>
            <p:ph idx="20" type="subTitle"/>
          </p:nvPr>
        </p:nvSpPr>
        <p:spPr>
          <a:xfrm>
            <a:off x="6488200" y="1559125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20" name="Google Shape;520;p71"/>
          <p:cNvSpPr txBox="1"/>
          <p:nvPr>
            <p:ph idx="21" type="subTitle"/>
          </p:nvPr>
        </p:nvSpPr>
        <p:spPr>
          <a:xfrm>
            <a:off x="6484138" y="3090200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21" name="Google Shape;521;p71"/>
          <p:cNvSpPr/>
          <p:nvPr/>
        </p:nvSpPr>
        <p:spPr>
          <a:xfrm>
            <a:off x="959850" y="-22675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71"/>
          <p:cNvSpPr/>
          <p:nvPr/>
        </p:nvSpPr>
        <p:spPr>
          <a:xfrm>
            <a:off x="959850" y="46683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71"/>
          <p:cNvSpPr/>
          <p:nvPr/>
        </p:nvSpPr>
        <p:spPr>
          <a:xfrm>
            <a:off x="1831947" y="129996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71"/>
          <p:cNvSpPr/>
          <p:nvPr/>
        </p:nvSpPr>
        <p:spPr>
          <a:xfrm>
            <a:off x="8098347" y="496447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2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27" name="Google Shape;527;p72"/>
          <p:cNvSpPr/>
          <p:nvPr/>
        </p:nvSpPr>
        <p:spPr>
          <a:xfrm rot="654462">
            <a:off x="6471773" y="3274495"/>
            <a:ext cx="2430409" cy="2224834"/>
          </a:xfrm>
          <a:prstGeom prst="arc">
            <a:avLst>
              <a:gd fmla="val 18943264" name="adj1"/>
              <a:gd fmla="val 2363121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72"/>
          <p:cNvSpPr/>
          <p:nvPr/>
        </p:nvSpPr>
        <p:spPr>
          <a:xfrm flipH="1" rot="2838442">
            <a:off x="8518935" y="3605472"/>
            <a:ext cx="173877" cy="173877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72"/>
          <p:cNvSpPr/>
          <p:nvPr/>
        </p:nvSpPr>
        <p:spPr>
          <a:xfrm flipH="1" rot="10800000">
            <a:off x="295277" y="9055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72"/>
          <p:cNvSpPr/>
          <p:nvPr/>
        </p:nvSpPr>
        <p:spPr>
          <a:xfrm flipH="1" rot="10800000">
            <a:off x="447676" y="8197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1" name="Google Shape;531;p72"/>
          <p:cNvCxnSpPr/>
          <p:nvPr/>
        </p:nvCxnSpPr>
        <p:spPr>
          <a:xfrm rot="10800000">
            <a:off x="295275" y="375178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_AND_BODY_1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73"/>
          <p:cNvSpPr txBox="1"/>
          <p:nvPr>
            <p:ph type="title"/>
          </p:nvPr>
        </p:nvSpPr>
        <p:spPr>
          <a:xfrm>
            <a:off x="720000" y="1433675"/>
            <a:ext cx="3489300" cy="12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34" name="Google Shape;534;p73"/>
          <p:cNvSpPr txBox="1"/>
          <p:nvPr>
            <p:ph idx="1" type="body"/>
          </p:nvPr>
        </p:nvSpPr>
        <p:spPr>
          <a:xfrm>
            <a:off x="720000" y="2632525"/>
            <a:ext cx="2655300" cy="10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naheim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9pPr>
          </a:lstStyle>
          <a:p/>
        </p:txBody>
      </p:sp>
      <p:sp>
        <p:nvSpPr>
          <p:cNvPr id="535" name="Google Shape;535;p73"/>
          <p:cNvSpPr/>
          <p:nvPr/>
        </p:nvSpPr>
        <p:spPr>
          <a:xfrm rot="-5400000">
            <a:off x="63491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73"/>
          <p:cNvSpPr/>
          <p:nvPr/>
        </p:nvSpPr>
        <p:spPr>
          <a:xfrm rot="-5400000">
            <a:off x="8556971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_AND_BODY_1_2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4"/>
          <p:cNvSpPr txBox="1"/>
          <p:nvPr>
            <p:ph type="title"/>
          </p:nvPr>
        </p:nvSpPr>
        <p:spPr>
          <a:xfrm>
            <a:off x="4939600" y="1654663"/>
            <a:ext cx="348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39" name="Google Shape;539;p74"/>
          <p:cNvSpPr txBox="1"/>
          <p:nvPr>
            <p:ph idx="1" type="body"/>
          </p:nvPr>
        </p:nvSpPr>
        <p:spPr>
          <a:xfrm>
            <a:off x="4939600" y="2454638"/>
            <a:ext cx="3489300" cy="9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naheim"/>
              <a:buChar char="●"/>
              <a:defRPr/>
            </a:lvl1pPr>
            <a:lvl2pPr indent="-3048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2pPr>
            <a:lvl3pPr indent="-3048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3pPr>
            <a:lvl4pPr indent="-3048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4pPr>
            <a:lvl5pPr indent="-3048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5pPr>
            <a:lvl6pPr indent="-3048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6pPr>
            <a:lvl7pPr indent="-3048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7pPr>
            <a:lvl8pPr indent="-3048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8pPr>
            <a:lvl9pPr indent="-3048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9pPr>
          </a:lstStyle>
          <a:p/>
        </p:txBody>
      </p:sp>
      <p:sp>
        <p:nvSpPr>
          <p:cNvPr id="540" name="Google Shape;540;p74"/>
          <p:cNvSpPr/>
          <p:nvPr/>
        </p:nvSpPr>
        <p:spPr>
          <a:xfrm flipH="1" rot="5400000">
            <a:off x="-4357104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74"/>
          <p:cNvSpPr/>
          <p:nvPr/>
        </p:nvSpPr>
        <p:spPr>
          <a:xfrm flipH="1" rot="5400000">
            <a:off x="573550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_AND_BODY_1_1"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5"/>
          <p:cNvSpPr txBox="1"/>
          <p:nvPr>
            <p:ph type="title"/>
          </p:nvPr>
        </p:nvSpPr>
        <p:spPr>
          <a:xfrm>
            <a:off x="768650" y="1261275"/>
            <a:ext cx="3559500" cy="176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44" name="Google Shape;544;p75"/>
          <p:cNvSpPr txBox="1"/>
          <p:nvPr>
            <p:ph idx="1" type="body"/>
          </p:nvPr>
        </p:nvSpPr>
        <p:spPr>
          <a:xfrm>
            <a:off x="768650" y="3064725"/>
            <a:ext cx="3559500" cy="15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naheim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9pPr>
          </a:lstStyle>
          <a:p/>
        </p:txBody>
      </p:sp>
      <p:sp>
        <p:nvSpPr>
          <p:cNvPr id="545" name="Google Shape;545;p75"/>
          <p:cNvSpPr/>
          <p:nvPr>
            <p:ph idx="2" type="pic"/>
          </p:nvPr>
        </p:nvSpPr>
        <p:spPr>
          <a:xfrm>
            <a:off x="5641848" y="539496"/>
            <a:ext cx="2788800" cy="4059900"/>
          </a:xfrm>
          <a:prstGeom prst="round2Same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TITLE_AND_BODY_1_1_1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6"/>
          <p:cNvSpPr/>
          <p:nvPr/>
        </p:nvSpPr>
        <p:spPr>
          <a:xfrm>
            <a:off x="8452603" y="4532131"/>
            <a:ext cx="176700" cy="1770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76"/>
          <p:cNvSpPr/>
          <p:nvPr/>
        </p:nvSpPr>
        <p:spPr>
          <a:xfrm rot="-5400000">
            <a:off x="63491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76"/>
          <p:cNvSpPr/>
          <p:nvPr/>
        </p:nvSpPr>
        <p:spPr>
          <a:xfrm rot="-5400000">
            <a:off x="8556971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76"/>
          <p:cNvSpPr txBox="1"/>
          <p:nvPr>
            <p:ph type="title"/>
          </p:nvPr>
        </p:nvSpPr>
        <p:spPr>
          <a:xfrm>
            <a:off x="6050850" y="539500"/>
            <a:ext cx="2402100" cy="11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51" name="Google Shape;551;p76"/>
          <p:cNvSpPr txBox="1"/>
          <p:nvPr>
            <p:ph idx="1" type="subTitle"/>
          </p:nvPr>
        </p:nvSpPr>
        <p:spPr>
          <a:xfrm>
            <a:off x="6050850" y="1799350"/>
            <a:ext cx="2402100" cy="10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52" name="Google Shape;552;p76"/>
          <p:cNvSpPr/>
          <p:nvPr>
            <p:ph idx="2" type="pic"/>
          </p:nvPr>
        </p:nvSpPr>
        <p:spPr>
          <a:xfrm>
            <a:off x="713225" y="554676"/>
            <a:ext cx="2801100" cy="4049400"/>
          </a:xfrm>
          <a:prstGeom prst="rect">
            <a:avLst/>
          </a:prstGeom>
          <a:noFill/>
          <a:ln>
            <a:noFill/>
          </a:ln>
        </p:spPr>
      </p:sp>
      <p:sp>
        <p:nvSpPr>
          <p:cNvPr id="553" name="Google Shape;553;p76"/>
          <p:cNvSpPr/>
          <p:nvPr>
            <p:ph idx="3" type="pic"/>
          </p:nvPr>
        </p:nvSpPr>
        <p:spPr>
          <a:xfrm>
            <a:off x="3671775" y="539500"/>
            <a:ext cx="2304300" cy="2285700"/>
          </a:xfrm>
          <a:prstGeom prst="rect">
            <a:avLst/>
          </a:prstGeom>
          <a:noFill/>
          <a:ln>
            <a:noFill/>
          </a:ln>
        </p:spPr>
      </p:sp>
      <p:sp>
        <p:nvSpPr>
          <p:cNvPr id="554" name="Google Shape;554;p76"/>
          <p:cNvSpPr/>
          <p:nvPr>
            <p:ph idx="4" type="pic"/>
          </p:nvPr>
        </p:nvSpPr>
        <p:spPr>
          <a:xfrm flipH="1">
            <a:off x="3671776" y="2953775"/>
            <a:ext cx="4740300" cy="1650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7"/>
          <p:cNvSpPr txBox="1"/>
          <p:nvPr>
            <p:ph type="title"/>
          </p:nvPr>
        </p:nvSpPr>
        <p:spPr>
          <a:xfrm>
            <a:off x="715100" y="3210625"/>
            <a:ext cx="6227700" cy="5319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57" name="Google Shape;557;p77"/>
          <p:cNvSpPr txBox="1"/>
          <p:nvPr>
            <p:ph idx="1" type="subTitle"/>
          </p:nvPr>
        </p:nvSpPr>
        <p:spPr>
          <a:xfrm>
            <a:off x="715100" y="1230325"/>
            <a:ext cx="6227700" cy="174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58" name="Google Shape;558;p77"/>
          <p:cNvSpPr/>
          <p:nvPr/>
        </p:nvSpPr>
        <p:spPr>
          <a:xfrm>
            <a:off x="256327" y="4184953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77"/>
          <p:cNvSpPr/>
          <p:nvPr/>
        </p:nvSpPr>
        <p:spPr>
          <a:xfrm>
            <a:off x="408726" y="433735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0" name="Google Shape;560;p77"/>
          <p:cNvCxnSpPr/>
          <p:nvPr/>
        </p:nvCxnSpPr>
        <p:spPr>
          <a:xfrm rot="10800000">
            <a:off x="256325" y="4867675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8"/>
          <p:cNvSpPr txBox="1"/>
          <p:nvPr>
            <p:ph idx="1" type="subTitle"/>
          </p:nvPr>
        </p:nvSpPr>
        <p:spPr>
          <a:xfrm>
            <a:off x="2810925" y="1527350"/>
            <a:ext cx="4782900" cy="45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563" name="Google Shape;563;p78"/>
          <p:cNvSpPr txBox="1"/>
          <p:nvPr>
            <p:ph idx="2" type="subTitle"/>
          </p:nvPr>
        </p:nvSpPr>
        <p:spPr>
          <a:xfrm>
            <a:off x="2810925" y="3177600"/>
            <a:ext cx="4782900" cy="45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564" name="Google Shape;564;p78"/>
          <p:cNvSpPr txBox="1"/>
          <p:nvPr>
            <p:ph idx="3" type="subTitle"/>
          </p:nvPr>
        </p:nvSpPr>
        <p:spPr>
          <a:xfrm>
            <a:off x="2810929" y="1977900"/>
            <a:ext cx="47829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✦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565" name="Google Shape;565;p78"/>
          <p:cNvSpPr txBox="1"/>
          <p:nvPr>
            <p:ph idx="4" type="subTitle"/>
          </p:nvPr>
        </p:nvSpPr>
        <p:spPr>
          <a:xfrm>
            <a:off x="2810929" y="3628200"/>
            <a:ext cx="47829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✦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566" name="Google Shape;566;p78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9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69" name="Google Shape;569;p79"/>
          <p:cNvSpPr txBox="1"/>
          <p:nvPr>
            <p:ph idx="1" type="subTitle"/>
          </p:nvPr>
        </p:nvSpPr>
        <p:spPr>
          <a:xfrm>
            <a:off x="720000" y="2669863"/>
            <a:ext cx="2531400" cy="48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570" name="Google Shape;570;p79"/>
          <p:cNvSpPr txBox="1"/>
          <p:nvPr>
            <p:ph idx="2" type="subTitle"/>
          </p:nvPr>
        </p:nvSpPr>
        <p:spPr>
          <a:xfrm>
            <a:off x="720000" y="3108463"/>
            <a:ext cx="25314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71" name="Google Shape;571;p79"/>
          <p:cNvSpPr txBox="1"/>
          <p:nvPr>
            <p:ph idx="3" type="subTitle"/>
          </p:nvPr>
        </p:nvSpPr>
        <p:spPr>
          <a:xfrm>
            <a:off x="3306355" y="3108463"/>
            <a:ext cx="25314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72" name="Google Shape;572;p79"/>
          <p:cNvSpPr txBox="1"/>
          <p:nvPr>
            <p:ph idx="4" type="subTitle"/>
          </p:nvPr>
        </p:nvSpPr>
        <p:spPr>
          <a:xfrm>
            <a:off x="5892709" y="3108463"/>
            <a:ext cx="25314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73" name="Google Shape;573;p79"/>
          <p:cNvSpPr txBox="1"/>
          <p:nvPr>
            <p:ph idx="5" type="subTitle"/>
          </p:nvPr>
        </p:nvSpPr>
        <p:spPr>
          <a:xfrm>
            <a:off x="3306355" y="2669863"/>
            <a:ext cx="2531400" cy="48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574" name="Google Shape;574;p79"/>
          <p:cNvSpPr txBox="1"/>
          <p:nvPr>
            <p:ph idx="6" type="subTitle"/>
          </p:nvPr>
        </p:nvSpPr>
        <p:spPr>
          <a:xfrm>
            <a:off x="5892709" y="2669863"/>
            <a:ext cx="2531400" cy="48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575" name="Google Shape;575;p79"/>
          <p:cNvSpPr/>
          <p:nvPr/>
        </p:nvSpPr>
        <p:spPr>
          <a:xfrm rot="10800000">
            <a:off x="8510169" y="-318200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79"/>
          <p:cNvSpPr/>
          <p:nvPr/>
        </p:nvSpPr>
        <p:spPr>
          <a:xfrm rot="-10567992">
            <a:off x="8429653" y="157679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79"/>
          <p:cNvSpPr/>
          <p:nvPr/>
        </p:nvSpPr>
        <p:spPr>
          <a:xfrm>
            <a:off x="8865847" y="39672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79"/>
          <p:cNvSpPr/>
          <p:nvPr/>
        </p:nvSpPr>
        <p:spPr>
          <a:xfrm>
            <a:off x="256327" y="4184953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79"/>
          <p:cNvSpPr/>
          <p:nvPr/>
        </p:nvSpPr>
        <p:spPr>
          <a:xfrm>
            <a:off x="408726" y="433735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80" name="Google Shape;580;p79"/>
          <p:cNvCxnSpPr/>
          <p:nvPr/>
        </p:nvCxnSpPr>
        <p:spPr>
          <a:xfrm rot="10800000">
            <a:off x="256325" y="4867675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0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83" name="Google Shape;583;p80"/>
          <p:cNvSpPr txBox="1"/>
          <p:nvPr>
            <p:ph idx="1" type="subTitle"/>
          </p:nvPr>
        </p:nvSpPr>
        <p:spPr>
          <a:xfrm>
            <a:off x="3277700" y="1357475"/>
            <a:ext cx="4046100" cy="52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584" name="Google Shape;584;p80"/>
          <p:cNvSpPr txBox="1"/>
          <p:nvPr>
            <p:ph idx="2" type="subTitle"/>
          </p:nvPr>
        </p:nvSpPr>
        <p:spPr>
          <a:xfrm>
            <a:off x="3277700" y="2500972"/>
            <a:ext cx="4046100" cy="52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585" name="Google Shape;585;p80"/>
          <p:cNvSpPr txBox="1"/>
          <p:nvPr>
            <p:ph idx="3" type="subTitle"/>
          </p:nvPr>
        </p:nvSpPr>
        <p:spPr>
          <a:xfrm>
            <a:off x="3277700" y="3644468"/>
            <a:ext cx="4046100" cy="52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586" name="Google Shape;586;p80"/>
          <p:cNvSpPr txBox="1"/>
          <p:nvPr>
            <p:ph idx="4" type="subTitle"/>
          </p:nvPr>
        </p:nvSpPr>
        <p:spPr>
          <a:xfrm>
            <a:off x="3277700" y="1801650"/>
            <a:ext cx="4046100" cy="4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87" name="Google Shape;587;p80"/>
          <p:cNvSpPr txBox="1"/>
          <p:nvPr>
            <p:ph idx="5" type="subTitle"/>
          </p:nvPr>
        </p:nvSpPr>
        <p:spPr>
          <a:xfrm>
            <a:off x="3277700" y="2945150"/>
            <a:ext cx="4046100" cy="4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88" name="Google Shape;588;p80"/>
          <p:cNvSpPr txBox="1"/>
          <p:nvPr>
            <p:ph idx="6" type="subTitle"/>
          </p:nvPr>
        </p:nvSpPr>
        <p:spPr>
          <a:xfrm>
            <a:off x="3277700" y="4088650"/>
            <a:ext cx="4046100" cy="4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89" name="Google Shape;589;p80"/>
          <p:cNvSpPr/>
          <p:nvPr/>
        </p:nvSpPr>
        <p:spPr>
          <a:xfrm rot="10800000">
            <a:off x="8510169" y="-318200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80"/>
          <p:cNvSpPr/>
          <p:nvPr/>
        </p:nvSpPr>
        <p:spPr>
          <a:xfrm rot="-10567992">
            <a:off x="8429653" y="157679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80"/>
          <p:cNvSpPr/>
          <p:nvPr/>
        </p:nvSpPr>
        <p:spPr>
          <a:xfrm>
            <a:off x="8865847" y="39672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1"/>
          <p:cNvSpPr txBox="1"/>
          <p:nvPr>
            <p:ph idx="1" type="subTitle"/>
          </p:nvPr>
        </p:nvSpPr>
        <p:spPr>
          <a:xfrm>
            <a:off x="1776475" y="1371401"/>
            <a:ext cx="4515300" cy="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94" name="Google Shape;594;p81"/>
          <p:cNvSpPr txBox="1"/>
          <p:nvPr>
            <p:ph idx="2" type="subTitle"/>
          </p:nvPr>
        </p:nvSpPr>
        <p:spPr>
          <a:xfrm>
            <a:off x="1776475" y="855400"/>
            <a:ext cx="4515300" cy="5160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595" name="Google Shape;595;p81"/>
          <p:cNvSpPr txBox="1"/>
          <p:nvPr>
            <p:ph idx="3" type="subTitle"/>
          </p:nvPr>
        </p:nvSpPr>
        <p:spPr>
          <a:xfrm>
            <a:off x="1776475" y="2646001"/>
            <a:ext cx="4515300" cy="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96" name="Google Shape;596;p81"/>
          <p:cNvSpPr txBox="1"/>
          <p:nvPr>
            <p:ph idx="4" type="subTitle"/>
          </p:nvPr>
        </p:nvSpPr>
        <p:spPr>
          <a:xfrm>
            <a:off x="1776475" y="2130000"/>
            <a:ext cx="4515300" cy="5160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597" name="Google Shape;597;p81"/>
          <p:cNvSpPr txBox="1"/>
          <p:nvPr>
            <p:ph idx="5" type="subTitle"/>
          </p:nvPr>
        </p:nvSpPr>
        <p:spPr>
          <a:xfrm>
            <a:off x="1776475" y="3920600"/>
            <a:ext cx="4515300" cy="5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98" name="Google Shape;598;p81"/>
          <p:cNvSpPr txBox="1"/>
          <p:nvPr>
            <p:ph idx="6" type="subTitle"/>
          </p:nvPr>
        </p:nvSpPr>
        <p:spPr>
          <a:xfrm>
            <a:off x="1776475" y="3404598"/>
            <a:ext cx="4515300" cy="5160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bert Sans Medium"/>
              <a:buNone/>
              <a:defRPr sz="24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82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01" name="Google Shape;601;p82"/>
          <p:cNvSpPr txBox="1"/>
          <p:nvPr>
            <p:ph idx="1" type="subTitle"/>
          </p:nvPr>
        </p:nvSpPr>
        <p:spPr>
          <a:xfrm>
            <a:off x="1946871" y="1736175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602" name="Google Shape;602;p82"/>
          <p:cNvSpPr txBox="1"/>
          <p:nvPr>
            <p:ph idx="2" type="subTitle"/>
          </p:nvPr>
        </p:nvSpPr>
        <p:spPr>
          <a:xfrm>
            <a:off x="1946850" y="2165325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03" name="Google Shape;603;p82"/>
          <p:cNvSpPr txBox="1"/>
          <p:nvPr>
            <p:ph idx="3" type="subTitle"/>
          </p:nvPr>
        </p:nvSpPr>
        <p:spPr>
          <a:xfrm>
            <a:off x="5673076" y="2165325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04" name="Google Shape;604;p82"/>
          <p:cNvSpPr txBox="1"/>
          <p:nvPr>
            <p:ph idx="4" type="subTitle"/>
          </p:nvPr>
        </p:nvSpPr>
        <p:spPr>
          <a:xfrm>
            <a:off x="1946850" y="3682100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05" name="Google Shape;605;p82"/>
          <p:cNvSpPr txBox="1"/>
          <p:nvPr>
            <p:ph idx="5" type="subTitle"/>
          </p:nvPr>
        </p:nvSpPr>
        <p:spPr>
          <a:xfrm>
            <a:off x="5673076" y="3682100"/>
            <a:ext cx="2042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06" name="Google Shape;606;p82"/>
          <p:cNvSpPr txBox="1"/>
          <p:nvPr>
            <p:ph idx="6" type="subTitle"/>
          </p:nvPr>
        </p:nvSpPr>
        <p:spPr>
          <a:xfrm>
            <a:off x="1946925" y="3252950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607" name="Google Shape;607;p82"/>
          <p:cNvSpPr txBox="1"/>
          <p:nvPr>
            <p:ph idx="7" type="subTitle"/>
          </p:nvPr>
        </p:nvSpPr>
        <p:spPr>
          <a:xfrm>
            <a:off x="5673078" y="1736175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608" name="Google Shape;608;p82"/>
          <p:cNvSpPr txBox="1"/>
          <p:nvPr>
            <p:ph idx="8" type="subTitle"/>
          </p:nvPr>
        </p:nvSpPr>
        <p:spPr>
          <a:xfrm>
            <a:off x="5673078" y="3252950"/>
            <a:ext cx="20427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609" name="Google Shape;609;p82"/>
          <p:cNvSpPr/>
          <p:nvPr/>
        </p:nvSpPr>
        <p:spPr>
          <a:xfrm rot="-5400000">
            <a:off x="-44294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82"/>
          <p:cNvSpPr/>
          <p:nvPr/>
        </p:nvSpPr>
        <p:spPr>
          <a:xfrm rot="-5400000">
            <a:off x="415421" y="470000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82"/>
          <p:cNvSpPr/>
          <p:nvPr/>
        </p:nvSpPr>
        <p:spPr>
          <a:xfrm rot="-5400000">
            <a:off x="63491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82"/>
          <p:cNvSpPr/>
          <p:nvPr/>
        </p:nvSpPr>
        <p:spPr>
          <a:xfrm rot="-5400000">
            <a:off x="8556971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2301300" y="1536450"/>
            <a:ext cx="4541400" cy="841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6" name="Google Shape;56;p9"/>
          <p:cNvSpPr txBox="1"/>
          <p:nvPr>
            <p:ph idx="1" type="subTitle"/>
          </p:nvPr>
        </p:nvSpPr>
        <p:spPr>
          <a:xfrm>
            <a:off x="2301300" y="2517775"/>
            <a:ext cx="4541400" cy="979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7" name="Google Shape;57;p9"/>
          <p:cNvSpPr/>
          <p:nvPr/>
        </p:nvSpPr>
        <p:spPr>
          <a:xfrm>
            <a:off x="924600" y="698700"/>
            <a:ext cx="7294800" cy="37461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9"/>
          <p:cNvSpPr/>
          <p:nvPr/>
        </p:nvSpPr>
        <p:spPr>
          <a:xfrm>
            <a:off x="3026700" y="446525"/>
            <a:ext cx="3090600" cy="60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9"/>
          <p:cNvSpPr/>
          <p:nvPr/>
        </p:nvSpPr>
        <p:spPr>
          <a:xfrm>
            <a:off x="3026700" y="4128725"/>
            <a:ext cx="3090600" cy="60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83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15" name="Google Shape;615;p83"/>
          <p:cNvSpPr txBox="1"/>
          <p:nvPr>
            <p:ph idx="1" type="subTitle"/>
          </p:nvPr>
        </p:nvSpPr>
        <p:spPr>
          <a:xfrm>
            <a:off x="1389200" y="2148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16" name="Google Shape;616;p83"/>
          <p:cNvSpPr txBox="1"/>
          <p:nvPr>
            <p:ph idx="2" type="subTitle"/>
          </p:nvPr>
        </p:nvSpPr>
        <p:spPr>
          <a:xfrm>
            <a:off x="3956100" y="2148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17" name="Google Shape;617;p83"/>
          <p:cNvSpPr txBox="1"/>
          <p:nvPr>
            <p:ph idx="3" type="subTitle"/>
          </p:nvPr>
        </p:nvSpPr>
        <p:spPr>
          <a:xfrm>
            <a:off x="6523000" y="2148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18" name="Google Shape;618;p83"/>
          <p:cNvSpPr txBox="1"/>
          <p:nvPr>
            <p:ph idx="4" type="subTitle"/>
          </p:nvPr>
        </p:nvSpPr>
        <p:spPr>
          <a:xfrm>
            <a:off x="1389200" y="352617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19" name="Google Shape;619;p83"/>
          <p:cNvSpPr txBox="1"/>
          <p:nvPr>
            <p:ph idx="5" type="subTitle"/>
          </p:nvPr>
        </p:nvSpPr>
        <p:spPr>
          <a:xfrm>
            <a:off x="3956100" y="352617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20" name="Google Shape;620;p83"/>
          <p:cNvSpPr txBox="1"/>
          <p:nvPr>
            <p:ph idx="6" type="subTitle"/>
          </p:nvPr>
        </p:nvSpPr>
        <p:spPr>
          <a:xfrm>
            <a:off x="6523000" y="352617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21" name="Google Shape;621;p83"/>
          <p:cNvSpPr txBox="1"/>
          <p:nvPr>
            <p:ph idx="7" type="subTitle"/>
          </p:nvPr>
        </p:nvSpPr>
        <p:spPr>
          <a:xfrm>
            <a:off x="1389200" y="1729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622" name="Google Shape;622;p83"/>
          <p:cNvSpPr txBox="1"/>
          <p:nvPr>
            <p:ph idx="8" type="subTitle"/>
          </p:nvPr>
        </p:nvSpPr>
        <p:spPr>
          <a:xfrm>
            <a:off x="3956100" y="1729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623" name="Google Shape;623;p83"/>
          <p:cNvSpPr txBox="1"/>
          <p:nvPr>
            <p:ph idx="9" type="subTitle"/>
          </p:nvPr>
        </p:nvSpPr>
        <p:spPr>
          <a:xfrm>
            <a:off x="6520750" y="1729025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624" name="Google Shape;624;p83"/>
          <p:cNvSpPr txBox="1"/>
          <p:nvPr>
            <p:ph idx="13" type="subTitle"/>
          </p:nvPr>
        </p:nvSpPr>
        <p:spPr>
          <a:xfrm>
            <a:off x="1389200" y="3107174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625" name="Google Shape;625;p83"/>
          <p:cNvSpPr txBox="1"/>
          <p:nvPr>
            <p:ph idx="14" type="subTitle"/>
          </p:nvPr>
        </p:nvSpPr>
        <p:spPr>
          <a:xfrm>
            <a:off x="3956100" y="3107174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626" name="Google Shape;626;p83"/>
          <p:cNvSpPr txBox="1"/>
          <p:nvPr>
            <p:ph idx="15" type="subTitle"/>
          </p:nvPr>
        </p:nvSpPr>
        <p:spPr>
          <a:xfrm>
            <a:off x="6520750" y="3107174"/>
            <a:ext cx="19059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bert Sans Medium"/>
              <a:buNone/>
              <a:defRPr sz="24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627" name="Google Shape;627;p83"/>
          <p:cNvSpPr/>
          <p:nvPr/>
        </p:nvSpPr>
        <p:spPr>
          <a:xfrm>
            <a:off x="959850" y="46683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83"/>
          <p:cNvSpPr/>
          <p:nvPr/>
        </p:nvSpPr>
        <p:spPr>
          <a:xfrm>
            <a:off x="8098347" y="496447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84"/>
          <p:cNvSpPr txBox="1"/>
          <p:nvPr>
            <p:ph hasCustomPrompt="1" type="title"/>
          </p:nvPr>
        </p:nvSpPr>
        <p:spPr>
          <a:xfrm>
            <a:off x="3429416" y="1978339"/>
            <a:ext cx="2280600" cy="8001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31" name="Google Shape;631;p84"/>
          <p:cNvSpPr txBox="1"/>
          <p:nvPr>
            <p:ph idx="1" type="subTitle"/>
          </p:nvPr>
        </p:nvSpPr>
        <p:spPr>
          <a:xfrm flipH="1">
            <a:off x="3431700" y="2886325"/>
            <a:ext cx="22806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632" name="Google Shape;632;p84"/>
          <p:cNvSpPr txBox="1"/>
          <p:nvPr>
            <p:ph hasCustomPrompt="1" idx="2" type="title"/>
          </p:nvPr>
        </p:nvSpPr>
        <p:spPr>
          <a:xfrm>
            <a:off x="717725" y="1978339"/>
            <a:ext cx="2280600" cy="8001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33" name="Google Shape;633;p84"/>
          <p:cNvSpPr txBox="1"/>
          <p:nvPr>
            <p:ph idx="3" type="subTitle"/>
          </p:nvPr>
        </p:nvSpPr>
        <p:spPr>
          <a:xfrm flipH="1">
            <a:off x="717718" y="2886325"/>
            <a:ext cx="22806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634" name="Google Shape;634;p84"/>
          <p:cNvSpPr txBox="1"/>
          <p:nvPr>
            <p:ph hasCustomPrompt="1" idx="4" type="title"/>
          </p:nvPr>
        </p:nvSpPr>
        <p:spPr>
          <a:xfrm>
            <a:off x="6145677" y="1978339"/>
            <a:ext cx="2280600" cy="8001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35" name="Google Shape;635;p84"/>
          <p:cNvSpPr txBox="1"/>
          <p:nvPr>
            <p:ph idx="5" type="subTitle"/>
          </p:nvPr>
        </p:nvSpPr>
        <p:spPr>
          <a:xfrm flipH="1">
            <a:off x="6145687" y="2886325"/>
            <a:ext cx="2280600" cy="3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636" name="Google Shape;636;p84"/>
          <p:cNvSpPr txBox="1"/>
          <p:nvPr>
            <p:ph idx="6" type="subTitle"/>
          </p:nvPr>
        </p:nvSpPr>
        <p:spPr>
          <a:xfrm>
            <a:off x="717725" y="3159150"/>
            <a:ext cx="22806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37" name="Google Shape;637;p84"/>
          <p:cNvSpPr txBox="1"/>
          <p:nvPr>
            <p:ph idx="7" type="subTitle"/>
          </p:nvPr>
        </p:nvSpPr>
        <p:spPr>
          <a:xfrm>
            <a:off x="3431700" y="3159150"/>
            <a:ext cx="22806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38" name="Google Shape;638;p84"/>
          <p:cNvSpPr txBox="1"/>
          <p:nvPr>
            <p:ph idx="8" type="subTitle"/>
          </p:nvPr>
        </p:nvSpPr>
        <p:spPr>
          <a:xfrm>
            <a:off x="6143375" y="3159150"/>
            <a:ext cx="22806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39" name="Google Shape;639;p84"/>
          <p:cNvSpPr/>
          <p:nvPr/>
        </p:nvSpPr>
        <p:spPr>
          <a:xfrm flipH="1" rot="10800000">
            <a:off x="-653475" y="-318200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84"/>
          <p:cNvSpPr/>
          <p:nvPr/>
        </p:nvSpPr>
        <p:spPr>
          <a:xfrm flipH="1" rot="10567992">
            <a:off x="540846" y="157679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84"/>
          <p:cNvSpPr/>
          <p:nvPr/>
        </p:nvSpPr>
        <p:spPr>
          <a:xfrm flipH="1">
            <a:off x="192346" y="39672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85"/>
          <p:cNvSpPr txBox="1"/>
          <p:nvPr>
            <p:ph type="ctrTitle"/>
          </p:nvPr>
        </p:nvSpPr>
        <p:spPr>
          <a:xfrm>
            <a:off x="715100" y="665375"/>
            <a:ext cx="4005600" cy="8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44" name="Google Shape;644;p85"/>
          <p:cNvSpPr txBox="1"/>
          <p:nvPr>
            <p:ph idx="1" type="subTitle"/>
          </p:nvPr>
        </p:nvSpPr>
        <p:spPr>
          <a:xfrm>
            <a:off x="715100" y="1607375"/>
            <a:ext cx="4005600" cy="10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45" name="Google Shape;645;p85"/>
          <p:cNvSpPr txBox="1"/>
          <p:nvPr/>
        </p:nvSpPr>
        <p:spPr>
          <a:xfrm>
            <a:off x="715100" y="3754400"/>
            <a:ext cx="396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b="1" lang="en" sz="900" u="sng">
                <a:solidFill>
                  <a:schemeClr val="hlink"/>
                </a:solidFill>
                <a:latin typeface="Albert Sans"/>
                <a:ea typeface="Albert Sans"/>
                <a:cs typeface="Albert Sans"/>
                <a:sym typeface="Albert Sans"/>
                <a:hlinkClick r:id="rId2"/>
              </a:rPr>
              <a:t>Slidesgo</a:t>
            </a:r>
            <a:r>
              <a:rPr b="1" lang="en" sz="9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</a:t>
            </a:r>
            <a:r>
              <a:rPr b="1"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r>
              <a:rPr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including icons by </a:t>
            </a:r>
            <a:r>
              <a:rPr b="1" lang="en" sz="9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r>
              <a:rPr lang="en" sz="9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and infographics &amp; images by </a:t>
            </a:r>
            <a:r>
              <a:rPr b="1" lang="en" sz="9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900" u="sng">
              <a:solidFill>
                <a:schemeClr val="dk1"/>
              </a:solidFill>
              <a:highlight>
                <a:srgbClr val="DFDEFC"/>
              </a:highlight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86"/>
          <p:cNvSpPr/>
          <p:nvPr/>
        </p:nvSpPr>
        <p:spPr>
          <a:xfrm rot="-804930">
            <a:off x="3666097" y="266076"/>
            <a:ext cx="5574305" cy="3295020"/>
          </a:xfrm>
          <a:prstGeom prst="arc">
            <a:avLst>
              <a:gd fmla="val 16057500" name="adj1"/>
              <a:gd fmla="val 55157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86"/>
          <p:cNvSpPr/>
          <p:nvPr/>
        </p:nvSpPr>
        <p:spPr>
          <a:xfrm rot="-6395119">
            <a:off x="5840319" y="263514"/>
            <a:ext cx="173415" cy="17341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86"/>
          <p:cNvSpPr/>
          <p:nvPr/>
        </p:nvSpPr>
        <p:spPr>
          <a:xfrm flipH="1" rot="10800000">
            <a:off x="476902" y="46943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86"/>
          <p:cNvSpPr/>
          <p:nvPr/>
        </p:nvSpPr>
        <p:spPr>
          <a:xfrm flipH="1" rot="10800000">
            <a:off x="629301" y="46085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87"/>
          <p:cNvSpPr/>
          <p:nvPr/>
        </p:nvSpPr>
        <p:spPr>
          <a:xfrm rot="-2254707">
            <a:off x="-4148942" y="-1447448"/>
            <a:ext cx="7224432" cy="2637023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87"/>
          <p:cNvSpPr/>
          <p:nvPr/>
        </p:nvSpPr>
        <p:spPr>
          <a:xfrm rot="-5400000">
            <a:off x="1425296" y="222178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87"/>
          <p:cNvSpPr/>
          <p:nvPr/>
        </p:nvSpPr>
        <p:spPr>
          <a:xfrm rot="-2254707">
            <a:off x="6325708" y="3760577"/>
            <a:ext cx="7224432" cy="2637023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87"/>
          <p:cNvSpPr/>
          <p:nvPr/>
        </p:nvSpPr>
        <p:spPr>
          <a:xfrm rot="-5400000">
            <a:off x="7659671" y="4726428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89"/>
          <p:cNvSpPr txBox="1"/>
          <p:nvPr>
            <p:ph type="ctrTitle"/>
          </p:nvPr>
        </p:nvSpPr>
        <p:spPr>
          <a:xfrm>
            <a:off x="2164950" y="737225"/>
            <a:ext cx="4814100" cy="29457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0" sz="8500"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661" name="Google Shape;661;p89"/>
          <p:cNvSpPr txBox="1"/>
          <p:nvPr>
            <p:ph idx="1" type="subTitle"/>
          </p:nvPr>
        </p:nvSpPr>
        <p:spPr>
          <a:xfrm>
            <a:off x="2488500" y="3653275"/>
            <a:ext cx="4167000" cy="35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662" name="Google Shape;662;p89"/>
          <p:cNvCxnSpPr/>
          <p:nvPr/>
        </p:nvCxnSpPr>
        <p:spPr>
          <a:xfrm rot="10800000">
            <a:off x="269250" y="362050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3" name="Google Shape;663;p89"/>
          <p:cNvCxnSpPr/>
          <p:nvPr/>
        </p:nvCxnSpPr>
        <p:spPr>
          <a:xfrm rot="10800000">
            <a:off x="7750700" y="4970800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90"/>
          <p:cNvSpPr txBox="1"/>
          <p:nvPr>
            <p:ph type="title"/>
          </p:nvPr>
        </p:nvSpPr>
        <p:spPr>
          <a:xfrm>
            <a:off x="715100" y="3053300"/>
            <a:ext cx="60372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666" name="Google Shape;666;p90"/>
          <p:cNvSpPr txBox="1"/>
          <p:nvPr>
            <p:ph hasCustomPrompt="1" idx="2" type="title"/>
          </p:nvPr>
        </p:nvSpPr>
        <p:spPr>
          <a:xfrm>
            <a:off x="715100" y="1990600"/>
            <a:ext cx="1029000" cy="9522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7" name="Google Shape;667;p90"/>
          <p:cNvSpPr txBox="1"/>
          <p:nvPr>
            <p:ph idx="1" type="subTitle"/>
          </p:nvPr>
        </p:nvSpPr>
        <p:spPr>
          <a:xfrm>
            <a:off x="715175" y="3895100"/>
            <a:ext cx="60372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91"/>
          <p:cNvSpPr txBox="1"/>
          <p:nvPr>
            <p:ph type="title"/>
          </p:nvPr>
        </p:nvSpPr>
        <p:spPr>
          <a:xfrm>
            <a:off x="720000" y="53535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70" name="Google Shape;670;p91"/>
          <p:cNvSpPr txBox="1"/>
          <p:nvPr>
            <p:ph idx="1" type="body"/>
          </p:nvPr>
        </p:nvSpPr>
        <p:spPr>
          <a:xfrm>
            <a:off x="720000" y="1227475"/>
            <a:ext cx="77040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671" name="Google Shape;671;p91"/>
          <p:cNvSpPr/>
          <p:nvPr/>
        </p:nvSpPr>
        <p:spPr>
          <a:xfrm>
            <a:off x="-658375" y="87725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91"/>
          <p:cNvSpPr/>
          <p:nvPr/>
        </p:nvSpPr>
        <p:spPr>
          <a:xfrm rot="232008">
            <a:off x="535946" y="725651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91"/>
          <p:cNvSpPr/>
          <p:nvPr/>
        </p:nvSpPr>
        <p:spPr>
          <a:xfrm rot="10800000">
            <a:off x="8510156" y="3873725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91"/>
          <p:cNvSpPr/>
          <p:nvPr/>
        </p:nvSpPr>
        <p:spPr>
          <a:xfrm rot="-10567992">
            <a:off x="8429640" y="4349604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92"/>
          <p:cNvSpPr txBox="1"/>
          <p:nvPr>
            <p:ph idx="1" type="subTitle"/>
          </p:nvPr>
        </p:nvSpPr>
        <p:spPr>
          <a:xfrm>
            <a:off x="1290770" y="2312800"/>
            <a:ext cx="2907600" cy="4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677" name="Google Shape;677;p92"/>
          <p:cNvSpPr txBox="1"/>
          <p:nvPr>
            <p:ph idx="2" type="subTitle"/>
          </p:nvPr>
        </p:nvSpPr>
        <p:spPr>
          <a:xfrm>
            <a:off x="4945644" y="2312800"/>
            <a:ext cx="2907600" cy="4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100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lbert Sans Medium"/>
              <a:buNone/>
              <a:defRPr sz="2500"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/>
        </p:txBody>
      </p:sp>
      <p:sp>
        <p:nvSpPr>
          <p:cNvPr id="678" name="Google Shape;678;p92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79" name="Google Shape;679;p92"/>
          <p:cNvSpPr txBox="1"/>
          <p:nvPr>
            <p:ph idx="3" type="subTitle"/>
          </p:nvPr>
        </p:nvSpPr>
        <p:spPr>
          <a:xfrm>
            <a:off x="1290756" y="2730400"/>
            <a:ext cx="29076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0" name="Google Shape;680;p92"/>
          <p:cNvSpPr txBox="1"/>
          <p:nvPr>
            <p:ph idx="4" type="subTitle"/>
          </p:nvPr>
        </p:nvSpPr>
        <p:spPr>
          <a:xfrm>
            <a:off x="4945631" y="2730400"/>
            <a:ext cx="29076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1" name="Google Shape;681;p92"/>
          <p:cNvSpPr/>
          <p:nvPr/>
        </p:nvSpPr>
        <p:spPr>
          <a:xfrm flipH="1" rot="10800000">
            <a:off x="166252" y="9055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92"/>
          <p:cNvSpPr/>
          <p:nvPr/>
        </p:nvSpPr>
        <p:spPr>
          <a:xfrm flipH="1" rot="10800000">
            <a:off x="318651" y="8197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83" name="Google Shape;683;p92"/>
          <p:cNvCxnSpPr/>
          <p:nvPr/>
        </p:nvCxnSpPr>
        <p:spPr>
          <a:xfrm rot="10800000">
            <a:off x="166250" y="375178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4" name="Google Shape;684;p92"/>
          <p:cNvSpPr/>
          <p:nvPr/>
        </p:nvSpPr>
        <p:spPr>
          <a:xfrm flipH="1">
            <a:off x="7601400" y="1523600"/>
            <a:ext cx="1542600" cy="1542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92"/>
          <p:cNvSpPr/>
          <p:nvPr/>
        </p:nvSpPr>
        <p:spPr>
          <a:xfrm flipH="1">
            <a:off x="7304650" y="1442400"/>
            <a:ext cx="1542600" cy="1542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92"/>
          <p:cNvSpPr/>
          <p:nvPr/>
        </p:nvSpPr>
        <p:spPr>
          <a:xfrm>
            <a:off x="0" y="1385875"/>
            <a:ext cx="1542600" cy="1542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92"/>
          <p:cNvSpPr/>
          <p:nvPr/>
        </p:nvSpPr>
        <p:spPr>
          <a:xfrm>
            <a:off x="296750" y="1304675"/>
            <a:ext cx="1542600" cy="1542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92"/>
          <p:cNvSpPr/>
          <p:nvPr/>
        </p:nvSpPr>
        <p:spPr>
          <a:xfrm rot="-5524846">
            <a:off x="684613" y="1301076"/>
            <a:ext cx="173514" cy="173514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92"/>
          <p:cNvSpPr/>
          <p:nvPr/>
        </p:nvSpPr>
        <p:spPr>
          <a:xfrm rot="-4723736">
            <a:off x="8296439" y="1426672"/>
            <a:ext cx="173445" cy="17344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93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92" name="Google Shape;692;p93"/>
          <p:cNvSpPr/>
          <p:nvPr/>
        </p:nvSpPr>
        <p:spPr>
          <a:xfrm rot="10800000">
            <a:off x="8825348" y="9055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93"/>
          <p:cNvSpPr/>
          <p:nvPr/>
        </p:nvSpPr>
        <p:spPr>
          <a:xfrm rot="10800000">
            <a:off x="8739549" y="8197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4" name="Google Shape;694;p93"/>
          <p:cNvCxnSpPr/>
          <p:nvPr/>
        </p:nvCxnSpPr>
        <p:spPr>
          <a:xfrm>
            <a:off x="7880050" y="375178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5" name="Google Shape;695;p93"/>
          <p:cNvSpPr/>
          <p:nvPr/>
        </p:nvSpPr>
        <p:spPr>
          <a:xfrm rot="10800000">
            <a:off x="187881" y="3873725"/>
            <a:ext cx="1287300" cy="1287300"/>
          </a:xfrm>
          <a:prstGeom prst="arc">
            <a:avLst>
              <a:gd fmla="val 16200000" name="adj1"/>
              <a:gd fmla="val 4041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93"/>
          <p:cNvSpPr/>
          <p:nvPr/>
        </p:nvSpPr>
        <p:spPr>
          <a:xfrm rot="-10567992">
            <a:off x="107365" y="4349604"/>
            <a:ext cx="173495" cy="173495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type="title"/>
          </p:nvPr>
        </p:nvSpPr>
        <p:spPr>
          <a:xfrm>
            <a:off x="713225" y="535000"/>
            <a:ext cx="3325500" cy="1024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2" name="Google Shape;62;p10"/>
          <p:cNvSpPr/>
          <p:nvPr>
            <p:ph idx="2" type="pic"/>
          </p:nvPr>
        </p:nvSpPr>
        <p:spPr>
          <a:xfrm>
            <a:off x="5875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94"/>
          <p:cNvSpPr txBox="1"/>
          <p:nvPr>
            <p:ph type="title"/>
          </p:nvPr>
        </p:nvSpPr>
        <p:spPr>
          <a:xfrm>
            <a:off x="720000" y="535000"/>
            <a:ext cx="420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99" name="Google Shape;699;p94"/>
          <p:cNvSpPr/>
          <p:nvPr/>
        </p:nvSpPr>
        <p:spPr>
          <a:xfrm>
            <a:off x="959850" y="46683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94"/>
          <p:cNvSpPr/>
          <p:nvPr/>
        </p:nvSpPr>
        <p:spPr>
          <a:xfrm>
            <a:off x="8098347" y="496447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94"/>
          <p:cNvSpPr/>
          <p:nvPr>
            <p:ph idx="2" type="pic"/>
          </p:nvPr>
        </p:nvSpPr>
        <p:spPr>
          <a:xfrm flipH="1">
            <a:off x="5641848" y="539496"/>
            <a:ext cx="2788800" cy="4059900"/>
          </a:xfrm>
          <a:prstGeom prst="round2Same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  <p:sp>
        <p:nvSpPr>
          <p:cNvPr id="702" name="Google Shape;702;p94"/>
          <p:cNvSpPr txBox="1"/>
          <p:nvPr>
            <p:ph idx="1" type="subTitle"/>
          </p:nvPr>
        </p:nvSpPr>
        <p:spPr>
          <a:xfrm>
            <a:off x="720000" y="1704600"/>
            <a:ext cx="42084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95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96"/>
          <p:cNvSpPr txBox="1"/>
          <p:nvPr>
            <p:ph type="title"/>
          </p:nvPr>
        </p:nvSpPr>
        <p:spPr>
          <a:xfrm>
            <a:off x="2301300" y="1536450"/>
            <a:ext cx="4541400" cy="841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07" name="Google Shape;707;p96"/>
          <p:cNvSpPr txBox="1"/>
          <p:nvPr>
            <p:ph idx="1" type="subTitle"/>
          </p:nvPr>
        </p:nvSpPr>
        <p:spPr>
          <a:xfrm>
            <a:off x="2301300" y="2517775"/>
            <a:ext cx="4541400" cy="979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08" name="Google Shape;708;p96"/>
          <p:cNvSpPr/>
          <p:nvPr/>
        </p:nvSpPr>
        <p:spPr>
          <a:xfrm>
            <a:off x="924600" y="698700"/>
            <a:ext cx="7294800" cy="37461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96"/>
          <p:cNvSpPr/>
          <p:nvPr/>
        </p:nvSpPr>
        <p:spPr>
          <a:xfrm>
            <a:off x="3026700" y="446525"/>
            <a:ext cx="3090600" cy="60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96"/>
          <p:cNvSpPr/>
          <p:nvPr/>
        </p:nvSpPr>
        <p:spPr>
          <a:xfrm>
            <a:off x="3026700" y="4128725"/>
            <a:ext cx="3090600" cy="60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97"/>
          <p:cNvSpPr txBox="1"/>
          <p:nvPr>
            <p:ph type="title"/>
          </p:nvPr>
        </p:nvSpPr>
        <p:spPr>
          <a:xfrm>
            <a:off x="713225" y="535000"/>
            <a:ext cx="3325500" cy="1024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13" name="Google Shape;713;p97"/>
          <p:cNvSpPr/>
          <p:nvPr>
            <p:ph idx="2" type="pic"/>
          </p:nvPr>
        </p:nvSpPr>
        <p:spPr>
          <a:xfrm>
            <a:off x="5875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98"/>
          <p:cNvSpPr txBox="1"/>
          <p:nvPr>
            <p:ph hasCustomPrompt="1" type="title"/>
          </p:nvPr>
        </p:nvSpPr>
        <p:spPr>
          <a:xfrm>
            <a:off x="1284000" y="1744025"/>
            <a:ext cx="6576000" cy="13932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000">
                <a:solidFill>
                  <a:srgbClr val="10112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r>
              <a:t>xx%</a:t>
            </a:r>
          </a:p>
        </p:txBody>
      </p:sp>
      <p:sp>
        <p:nvSpPr>
          <p:cNvPr id="716" name="Google Shape;716;p98"/>
          <p:cNvSpPr txBox="1"/>
          <p:nvPr>
            <p:ph idx="1" type="subTitle"/>
          </p:nvPr>
        </p:nvSpPr>
        <p:spPr>
          <a:xfrm>
            <a:off x="1284000" y="3255175"/>
            <a:ext cx="6576000" cy="4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2"/>
        </a:solidFill>
      </p:bgPr>
    </p:bg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00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20" name="Google Shape;720;p100"/>
          <p:cNvSpPr txBox="1"/>
          <p:nvPr>
            <p:ph hasCustomPrompt="1" idx="2" type="title"/>
          </p:nvPr>
        </p:nvSpPr>
        <p:spPr>
          <a:xfrm>
            <a:off x="813050" y="1559125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1" name="Google Shape;721;p100"/>
          <p:cNvSpPr txBox="1"/>
          <p:nvPr>
            <p:ph idx="1" type="subTitle"/>
          </p:nvPr>
        </p:nvSpPr>
        <p:spPr>
          <a:xfrm>
            <a:off x="715100" y="21539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22" name="Google Shape;722;p100"/>
          <p:cNvSpPr txBox="1"/>
          <p:nvPr>
            <p:ph hasCustomPrompt="1" idx="3" type="title"/>
          </p:nvPr>
        </p:nvSpPr>
        <p:spPr>
          <a:xfrm>
            <a:off x="3352238" y="1559125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3" name="Google Shape;723;p100"/>
          <p:cNvSpPr txBox="1"/>
          <p:nvPr>
            <p:ph idx="4" type="subTitle"/>
          </p:nvPr>
        </p:nvSpPr>
        <p:spPr>
          <a:xfrm>
            <a:off x="3254288" y="2152525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24" name="Google Shape;724;p100"/>
          <p:cNvSpPr txBox="1"/>
          <p:nvPr>
            <p:ph hasCustomPrompt="1" idx="5" type="title"/>
          </p:nvPr>
        </p:nvSpPr>
        <p:spPr>
          <a:xfrm>
            <a:off x="804988" y="3090200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5" name="Google Shape;725;p100"/>
          <p:cNvSpPr txBox="1"/>
          <p:nvPr>
            <p:ph idx="6" type="subTitle"/>
          </p:nvPr>
        </p:nvSpPr>
        <p:spPr>
          <a:xfrm>
            <a:off x="719163" y="36732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26" name="Google Shape;726;p100"/>
          <p:cNvSpPr txBox="1"/>
          <p:nvPr>
            <p:ph hasCustomPrompt="1" idx="7" type="title"/>
          </p:nvPr>
        </p:nvSpPr>
        <p:spPr>
          <a:xfrm>
            <a:off x="3347638" y="3090200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7" name="Google Shape;727;p100"/>
          <p:cNvSpPr txBox="1"/>
          <p:nvPr>
            <p:ph idx="8" type="subTitle"/>
          </p:nvPr>
        </p:nvSpPr>
        <p:spPr>
          <a:xfrm>
            <a:off x="3258363" y="36732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28" name="Google Shape;728;p100"/>
          <p:cNvSpPr txBox="1"/>
          <p:nvPr>
            <p:ph idx="9" type="subTitle"/>
          </p:nvPr>
        </p:nvSpPr>
        <p:spPr>
          <a:xfrm>
            <a:off x="1410350" y="1559125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29" name="Google Shape;729;p100"/>
          <p:cNvSpPr txBox="1"/>
          <p:nvPr>
            <p:ph idx="13" type="subTitle"/>
          </p:nvPr>
        </p:nvSpPr>
        <p:spPr>
          <a:xfrm>
            <a:off x="3950738" y="1559125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30" name="Google Shape;730;p100"/>
          <p:cNvSpPr txBox="1"/>
          <p:nvPr>
            <p:ph idx="14" type="subTitle"/>
          </p:nvPr>
        </p:nvSpPr>
        <p:spPr>
          <a:xfrm>
            <a:off x="1405738" y="3090200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31" name="Google Shape;731;p100"/>
          <p:cNvSpPr txBox="1"/>
          <p:nvPr>
            <p:ph idx="15" type="subTitle"/>
          </p:nvPr>
        </p:nvSpPr>
        <p:spPr>
          <a:xfrm>
            <a:off x="3944938" y="3090200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32" name="Google Shape;732;p100"/>
          <p:cNvSpPr txBox="1"/>
          <p:nvPr>
            <p:ph hasCustomPrompt="1" idx="16" type="title"/>
          </p:nvPr>
        </p:nvSpPr>
        <p:spPr>
          <a:xfrm>
            <a:off x="5891438" y="1559125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3" name="Google Shape;733;p100"/>
          <p:cNvSpPr txBox="1"/>
          <p:nvPr>
            <p:ph idx="17" type="subTitle"/>
          </p:nvPr>
        </p:nvSpPr>
        <p:spPr>
          <a:xfrm>
            <a:off x="5799900" y="2152525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34" name="Google Shape;734;p100"/>
          <p:cNvSpPr txBox="1"/>
          <p:nvPr>
            <p:ph hasCustomPrompt="1" idx="18" type="title"/>
          </p:nvPr>
        </p:nvSpPr>
        <p:spPr>
          <a:xfrm>
            <a:off x="5886838" y="3090200"/>
            <a:ext cx="597300" cy="5934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5" name="Google Shape;735;p100"/>
          <p:cNvSpPr txBox="1"/>
          <p:nvPr>
            <p:ph idx="19" type="subTitle"/>
          </p:nvPr>
        </p:nvSpPr>
        <p:spPr>
          <a:xfrm>
            <a:off x="5796363" y="3673250"/>
            <a:ext cx="2538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36" name="Google Shape;736;p100"/>
          <p:cNvSpPr txBox="1"/>
          <p:nvPr>
            <p:ph idx="20" type="subTitle"/>
          </p:nvPr>
        </p:nvSpPr>
        <p:spPr>
          <a:xfrm>
            <a:off x="6488200" y="1559125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37" name="Google Shape;737;p100"/>
          <p:cNvSpPr txBox="1"/>
          <p:nvPr>
            <p:ph idx="21" type="subTitle"/>
          </p:nvPr>
        </p:nvSpPr>
        <p:spPr>
          <a:xfrm>
            <a:off x="6484138" y="3090200"/>
            <a:ext cx="1940700" cy="593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38" name="Google Shape;738;p100"/>
          <p:cNvSpPr/>
          <p:nvPr/>
        </p:nvSpPr>
        <p:spPr>
          <a:xfrm>
            <a:off x="959850" y="-22675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100"/>
          <p:cNvSpPr/>
          <p:nvPr/>
        </p:nvSpPr>
        <p:spPr>
          <a:xfrm>
            <a:off x="959850" y="4668300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100"/>
          <p:cNvSpPr/>
          <p:nvPr/>
        </p:nvSpPr>
        <p:spPr>
          <a:xfrm>
            <a:off x="1831947" y="129996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100"/>
          <p:cNvSpPr/>
          <p:nvPr/>
        </p:nvSpPr>
        <p:spPr>
          <a:xfrm>
            <a:off x="8098347" y="4964471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01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44" name="Google Shape;744;p101"/>
          <p:cNvSpPr/>
          <p:nvPr/>
        </p:nvSpPr>
        <p:spPr>
          <a:xfrm rot="654462">
            <a:off x="6471773" y="3274495"/>
            <a:ext cx="2430409" cy="2224834"/>
          </a:xfrm>
          <a:prstGeom prst="arc">
            <a:avLst>
              <a:gd fmla="val 18943264" name="adj1"/>
              <a:gd fmla="val 2363121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101"/>
          <p:cNvSpPr/>
          <p:nvPr/>
        </p:nvSpPr>
        <p:spPr>
          <a:xfrm flipH="1" rot="2838442">
            <a:off x="8518935" y="3605472"/>
            <a:ext cx="173877" cy="173877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101"/>
          <p:cNvSpPr/>
          <p:nvPr/>
        </p:nvSpPr>
        <p:spPr>
          <a:xfrm flipH="1" rot="10800000">
            <a:off x="295277" y="905500"/>
            <a:ext cx="152400" cy="1524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101"/>
          <p:cNvSpPr/>
          <p:nvPr/>
        </p:nvSpPr>
        <p:spPr>
          <a:xfrm flipH="1" rot="10800000">
            <a:off x="447676" y="819702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48" name="Google Shape;748;p101"/>
          <p:cNvCxnSpPr/>
          <p:nvPr/>
        </p:nvCxnSpPr>
        <p:spPr>
          <a:xfrm rot="10800000">
            <a:off x="295275" y="375178"/>
            <a:ext cx="1097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_AND_BODY_1"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02"/>
          <p:cNvSpPr txBox="1"/>
          <p:nvPr>
            <p:ph type="title"/>
          </p:nvPr>
        </p:nvSpPr>
        <p:spPr>
          <a:xfrm>
            <a:off x="720000" y="1433675"/>
            <a:ext cx="3489300" cy="12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51" name="Google Shape;751;p102"/>
          <p:cNvSpPr txBox="1"/>
          <p:nvPr>
            <p:ph idx="1" type="body"/>
          </p:nvPr>
        </p:nvSpPr>
        <p:spPr>
          <a:xfrm>
            <a:off x="720000" y="2632525"/>
            <a:ext cx="2655300" cy="10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naheim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9pPr>
          </a:lstStyle>
          <a:p/>
        </p:txBody>
      </p:sp>
      <p:sp>
        <p:nvSpPr>
          <p:cNvPr id="752" name="Google Shape;752;p102"/>
          <p:cNvSpPr/>
          <p:nvPr/>
        </p:nvSpPr>
        <p:spPr>
          <a:xfrm rot="-5400000">
            <a:off x="6349125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102"/>
          <p:cNvSpPr/>
          <p:nvPr/>
        </p:nvSpPr>
        <p:spPr>
          <a:xfrm rot="-5400000">
            <a:off x="8556971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_AND_BODY_1_2"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03"/>
          <p:cNvSpPr txBox="1"/>
          <p:nvPr>
            <p:ph type="title"/>
          </p:nvPr>
        </p:nvSpPr>
        <p:spPr>
          <a:xfrm>
            <a:off x="4939600" y="1654663"/>
            <a:ext cx="348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56" name="Google Shape;756;p103"/>
          <p:cNvSpPr txBox="1"/>
          <p:nvPr>
            <p:ph idx="1" type="body"/>
          </p:nvPr>
        </p:nvSpPr>
        <p:spPr>
          <a:xfrm>
            <a:off x="4939600" y="2454638"/>
            <a:ext cx="3489300" cy="9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naheim"/>
              <a:buChar char="●"/>
              <a:defRPr/>
            </a:lvl1pPr>
            <a:lvl2pPr indent="-3048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2pPr>
            <a:lvl3pPr indent="-3048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3pPr>
            <a:lvl4pPr indent="-3048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4pPr>
            <a:lvl5pPr indent="-3048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5pPr>
            <a:lvl6pPr indent="-3048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6pPr>
            <a:lvl7pPr indent="-3048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●"/>
              <a:defRPr/>
            </a:lvl7pPr>
            <a:lvl8pPr indent="-3048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○"/>
              <a:defRPr/>
            </a:lvl8pPr>
            <a:lvl9pPr indent="-3048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naheim"/>
              <a:buChar char="■"/>
              <a:defRPr/>
            </a:lvl9pPr>
          </a:lstStyle>
          <a:p/>
        </p:txBody>
      </p:sp>
      <p:sp>
        <p:nvSpPr>
          <p:cNvPr id="757" name="Google Shape;757;p103"/>
          <p:cNvSpPr/>
          <p:nvPr/>
        </p:nvSpPr>
        <p:spPr>
          <a:xfrm flipH="1" rot="5400000">
            <a:off x="-4357104" y="1133175"/>
            <a:ext cx="7224300" cy="2637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103"/>
          <p:cNvSpPr/>
          <p:nvPr/>
        </p:nvSpPr>
        <p:spPr>
          <a:xfrm flipH="1" rot="5400000">
            <a:off x="573550" y="327753"/>
            <a:ext cx="85800" cy="85800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29" Type="http://schemas.openxmlformats.org/officeDocument/2006/relationships/theme" Target="../theme/theme3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46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29" Type="http://schemas.openxmlformats.org/officeDocument/2006/relationships/theme" Target="../theme/theme4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74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29" Type="http://schemas.openxmlformats.org/officeDocument/2006/relationships/theme" Target="../theme/theme5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/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9pPr>
          </a:lstStyle>
          <a:p/>
        </p:txBody>
      </p:sp>
      <p:sp>
        <p:nvSpPr>
          <p:cNvPr id="224" name="Google Shape;224;p30"/>
          <p:cNvSpPr txBox="1"/>
          <p:nvPr>
            <p:ph idx="1" type="body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9"/>
          <p:cNvSpPr txBox="1"/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9pPr>
          </a:lstStyle>
          <a:p/>
        </p:txBody>
      </p:sp>
      <p:sp>
        <p:nvSpPr>
          <p:cNvPr id="441" name="Google Shape;441;p59"/>
          <p:cNvSpPr txBox="1"/>
          <p:nvPr>
            <p:ph idx="1" type="body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88"/>
          <p:cNvSpPr txBox="1"/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 SemiBold"/>
              <a:buNone/>
              <a:defRPr sz="35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9pPr>
          </a:lstStyle>
          <a:p/>
        </p:txBody>
      </p:sp>
      <p:sp>
        <p:nvSpPr>
          <p:cNvPr id="658" name="Google Shape;658;p88"/>
          <p:cNvSpPr txBox="1"/>
          <p:nvPr>
            <p:ph idx="1" type="body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9.png"/><Relationship Id="rId8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32.png"/><Relationship Id="rId5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30.png"/><Relationship Id="rId5" Type="http://schemas.openxmlformats.org/officeDocument/2006/relationships/image" Target="../media/image33.jpg"/><Relationship Id="rId6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15.png"/><Relationship Id="rId5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17"/>
          <p:cNvSpPr/>
          <p:nvPr/>
        </p:nvSpPr>
        <p:spPr>
          <a:xfrm rot="2260023">
            <a:off x="2241254" y="-402920"/>
            <a:ext cx="4502416" cy="584919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117"/>
          <p:cNvSpPr txBox="1"/>
          <p:nvPr>
            <p:ph type="ctrTitle"/>
          </p:nvPr>
        </p:nvSpPr>
        <p:spPr>
          <a:xfrm>
            <a:off x="454800" y="695750"/>
            <a:ext cx="8234400" cy="294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#alltheographies</a:t>
            </a:r>
            <a:endParaRPr sz="6000"/>
          </a:p>
        </p:txBody>
      </p:sp>
      <p:sp>
        <p:nvSpPr>
          <p:cNvPr id="879" name="Google Shape;879;p117"/>
          <p:cNvSpPr/>
          <p:nvPr/>
        </p:nvSpPr>
        <p:spPr>
          <a:xfrm rot="-428975">
            <a:off x="1955424" y="3663395"/>
            <a:ext cx="173549" cy="173549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117"/>
          <p:cNvSpPr/>
          <p:nvPr/>
        </p:nvSpPr>
        <p:spPr>
          <a:xfrm rot="-1124341">
            <a:off x="6652921" y="729319"/>
            <a:ext cx="250266" cy="250266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117"/>
          <p:cNvSpPr txBox="1"/>
          <p:nvPr>
            <p:ph idx="1" type="subTitle"/>
          </p:nvPr>
        </p:nvSpPr>
        <p:spPr>
          <a:xfrm>
            <a:off x="2408950" y="3295100"/>
            <a:ext cx="4167000" cy="70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Developing an Event Model Through LEAF-LINCS Collaboration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117"/>
          <p:cNvSpPr txBox="1"/>
          <p:nvPr/>
        </p:nvSpPr>
        <p:spPr>
          <a:xfrm>
            <a:off x="73650" y="3998000"/>
            <a:ext cx="19572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883" name="Google Shape;883;p117"/>
          <p:cNvSpPr txBox="1"/>
          <p:nvPr/>
        </p:nvSpPr>
        <p:spPr>
          <a:xfrm>
            <a:off x="6954050" y="3847075"/>
            <a:ext cx="2106600" cy="966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Diane Jakacki, Bucknell University</a:t>
            </a:r>
            <a:endParaRPr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Rachel Milio, University of Crete</a:t>
            </a:r>
            <a:endParaRPr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41370" cy="4838702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88" name="Google Shape;988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0500" y="152400"/>
            <a:ext cx="4131375" cy="39092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89" name="Google Shape;989;p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5175" y="2866225"/>
            <a:ext cx="4667350" cy="19949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Google Shape;994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625" y="108087"/>
            <a:ext cx="7350748" cy="492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1371" y="2562825"/>
            <a:ext cx="807075" cy="1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9006" y="2634415"/>
            <a:ext cx="971794" cy="1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1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2975" y="2271175"/>
            <a:ext cx="971800" cy="2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1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9133" y="2717730"/>
            <a:ext cx="1795306" cy="1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50601" y="1877850"/>
            <a:ext cx="1612374" cy="1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1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55253" y="2032750"/>
            <a:ext cx="1096997" cy="15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28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LEAF &gt; LINCS</a:t>
            </a:r>
            <a:endParaRPr/>
          </a:p>
        </p:txBody>
      </p:sp>
      <p:pic>
        <p:nvPicPr>
          <p:cNvPr id="1006" name="Google Shape;1006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1325" y="1351850"/>
            <a:ext cx="5389501" cy="3450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128"/>
          <p:cNvSpPr txBox="1"/>
          <p:nvPr/>
        </p:nvSpPr>
        <p:spPr>
          <a:xfrm>
            <a:off x="7176825" y="2113850"/>
            <a:ext cx="1745100" cy="12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4F5C"/>
                </a:solidFill>
                <a:latin typeface="Albert Sans"/>
                <a:ea typeface="Albert Sans"/>
                <a:cs typeface="Albert Sans"/>
                <a:sym typeface="Albert Sans"/>
              </a:rPr>
              <a:t>&lt;The TEI Neighbourhood/&gt;</a:t>
            </a:r>
            <a:endParaRPr b="1">
              <a:solidFill>
                <a:srgbClr val="134F5C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1008" name="Google Shape;1008;p128"/>
          <p:cNvSpPr/>
          <p:nvPr/>
        </p:nvSpPr>
        <p:spPr>
          <a:xfrm flipH="1">
            <a:off x="7201300" y="1714200"/>
            <a:ext cx="1917000" cy="1047600"/>
          </a:xfrm>
          <a:prstGeom prst="bentArrow">
            <a:avLst>
              <a:gd fmla="val 25000" name="adj1"/>
              <a:gd fmla="val 25000" name="adj2"/>
              <a:gd fmla="val 25000" name="adj3"/>
              <a:gd fmla="val 45050" name="adj4"/>
            </a:avLst>
          </a:prstGeom>
          <a:solidFill>
            <a:srgbClr val="134F5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29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4" name="Google Shape;1014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31425"/>
            <a:ext cx="8991601" cy="4280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30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0" name="Google Shape;1020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5050"/>
            <a:ext cx="8769925" cy="479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31"/>
          <p:cNvSpPr txBox="1"/>
          <p:nvPr>
            <p:ph type="title"/>
          </p:nvPr>
        </p:nvSpPr>
        <p:spPr>
          <a:xfrm>
            <a:off x="720000" y="2366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Place Type Vocabulary</a:t>
            </a:r>
            <a:endParaRPr/>
          </a:p>
        </p:txBody>
      </p:sp>
      <p:pic>
        <p:nvPicPr>
          <p:cNvPr id="1026" name="Google Shape;1026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2712" y="916750"/>
            <a:ext cx="6638577" cy="402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p132"/>
          <p:cNvPicPr preferRelativeResize="0"/>
          <p:nvPr/>
        </p:nvPicPr>
        <p:blipFill rotWithShape="1">
          <a:blip r:embed="rId3">
            <a:alphaModFix/>
          </a:blip>
          <a:srcRect b="0" l="0" r="4625" t="0"/>
          <a:stretch/>
        </p:blipFill>
        <p:spPr>
          <a:xfrm>
            <a:off x="56950" y="380375"/>
            <a:ext cx="4861850" cy="445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5487" y="380375"/>
            <a:ext cx="3898036" cy="445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33"/>
          <p:cNvSpPr txBox="1"/>
          <p:nvPr>
            <p:ph type="title"/>
          </p:nvPr>
        </p:nvSpPr>
        <p:spPr>
          <a:xfrm>
            <a:off x="720000" y="1411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Occupation Type Vocabulary</a:t>
            </a:r>
            <a:endParaRPr/>
          </a:p>
        </p:txBody>
      </p:sp>
      <p:pic>
        <p:nvPicPr>
          <p:cNvPr id="1038" name="Google Shape;1038;p133"/>
          <p:cNvPicPr preferRelativeResize="0"/>
          <p:nvPr/>
        </p:nvPicPr>
        <p:blipFill rotWithShape="1">
          <a:blip r:embed="rId3">
            <a:alphaModFix/>
          </a:blip>
          <a:srcRect b="0" l="2115" r="1702" t="0"/>
          <a:stretch/>
        </p:blipFill>
        <p:spPr>
          <a:xfrm>
            <a:off x="174363" y="984100"/>
            <a:ext cx="8795274" cy="39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34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XTriples</a:t>
            </a:r>
            <a:endParaRPr/>
          </a:p>
        </p:txBody>
      </p:sp>
      <p:pic>
        <p:nvPicPr>
          <p:cNvPr id="1044" name="Google Shape;1044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350" y="3505600"/>
            <a:ext cx="3775851" cy="13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225" y="393214"/>
            <a:ext cx="6473949" cy="21148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46" name="Google Shape;1046;p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3125" y="823250"/>
            <a:ext cx="5091876" cy="2419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35"/>
          <p:cNvSpPr txBox="1"/>
          <p:nvPr>
            <p:ph type="title"/>
          </p:nvPr>
        </p:nvSpPr>
        <p:spPr>
          <a:xfrm>
            <a:off x="720000" y="53535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</a:t>
            </a:r>
            <a:r>
              <a:rPr lang="en"/>
              <a:t>you</a:t>
            </a:r>
            <a:r>
              <a:rPr lang="en"/>
              <a:t>!</a:t>
            </a:r>
            <a:endParaRPr/>
          </a:p>
        </p:txBody>
      </p:sp>
      <p:pic>
        <p:nvPicPr>
          <p:cNvPr id="1052" name="Google Shape;1052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925" y="1293800"/>
            <a:ext cx="2943200" cy="13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5331" y="1293806"/>
            <a:ext cx="4176973" cy="148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392" y="3011450"/>
            <a:ext cx="3478260" cy="15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1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4455" y="3011450"/>
            <a:ext cx="2432795" cy="15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8"/>
          <p:cNvSpPr txBox="1"/>
          <p:nvPr>
            <p:ph idx="1" type="subTitle"/>
          </p:nvPr>
        </p:nvSpPr>
        <p:spPr>
          <a:xfrm>
            <a:off x="669000" y="2667000"/>
            <a:ext cx="2531400" cy="48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Do</a:t>
            </a:r>
            <a:endParaRPr/>
          </a:p>
        </p:txBody>
      </p:sp>
      <p:sp>
        <p:nvSpPr>
          <p:cNvPr id="889" name="Google Shape;889;p118"/>
          <p:cNvSpPr txBox="1"/>
          <p:nvPr>
            <p:ph idx="5" type="subTitle"/>
          </p:nvPr>
        </p:nvSpPr>
        <p:spPr>
          <a:xfrm>
            <a:off x="2695800" y="2667000"/>
            <a:ext cx="3019200" cy="48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LINCS Involvement</a:t>
            </a:r>
            <a:endParaRPr/>
          </a:p>
        </p:txBody>
      </p:sp>
      <p:sp>
        <p:nvSpPr>
          <p:cNvPr id="890" name="Google Shape;890;p118"/>
          <p:cNvSpPr txBox="1"/>
          <p:nvPr>
            <p:ph idx="6" type="subTitle"/>
          </p:nvPr>
        </p:nvSpPr>
        <p:spPr>
          <a:xfrm>
            <a:off x="5892709" y="2669863"/>
            <a:ext cx="2531400" cy="48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Contributions</a:t>
            </a:r>
            <a:endParaRPr/>
          </a:p>
        </p:txBody>
      </p:sp>
      <p:sp>
        <p:nvSpPr>
          <p:cNvPr id="891" name="Google Shape;891;p118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892" name="Google Shape;892;p118"/>
          <p:cNvSpPr txBox="1"/>
          <p:nvPr>
            <p:ph idx="2" type="subTitle"/>
          </p:nvPr>
        </p:nvSpPr>
        <p:spPr>
          <a:xfrm>
            <a:off x="685800" y="3071100"/>
            <a:ext cx="25314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LEAF development,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REED London</a:t>
            </a:r>
            <a:endParaRPr sz="1500"/>
          </a:p>
        </p:txBody>
      </p:sp>
      <p:sp>
        <p:nvSpPr>
          <p:cNvPr id="893" name="Google Shape;893;p118"/>
          <p:cNvSpPr txBox="1"/>
          <p:nvPr>
            <p:ph idx="3" type="subTitle"/>
          </p:nvPr>
        </p:nvSpPr>
        <p:spPr>
          <a:xfrm>
            <a:off x="3048000" y="3071100"/>
            <a:ext cx="25314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LEAF Site Tech, Researchers, Contributors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118"/>
          <p:cNvSpPr txBox="1"/>
          <p:nvPr>
            <p:ph idx="4" type="subTitle"/>
          </p:nvPr>
        </p:nvSpPr>
        <p:spPr>
          <a:xfrm>
            <a:off x="5867400" y="3048000"/>
            <a:ext cx="25314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Vocabularies, XTriples testing</a:t>
            </a:r>
            <a:endParaRPr sz="1500"/>
          </a:p>
        </p:txBody>
      </p:sp>
      <p:sp>
        <p:nvSpPr>
          <p:cNvPr id="895" name="Google Shape;895;p118"/>
          <p:cNvSpPr/>
          <p:nvPr/>
        </p:nvSpPr>
        <p:spPr>
          <a:xfrm>
            <a:off x="3306355" y="1859738"/>
            <a:ext cx="737400" cy="737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118"/>
          <p:cNvSpPr/>
          <p:nvPr/>
        </p:nvSpPr>
        <p:spPr>
          <a:xfrm>
            <a:off x="720000" y="1859738"/>
            <a:ext cx="737400" cy="737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118"/>
          <p:cNvSpPr/>
          <p:nvPr/>
        </p:nvSpPr>
        <p:spPr>
          <a:xfrm>
            <a:off x="5892709" y="1859738"/>
            <a:ext cx="737400" cy="737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8" name="Google Shape;898;p118"/>
          <p:cNvGrpSpPr/>
          <p:nvPr/>
        </p:nvGrpSpPr>
        <p:grpSpPr>
          <a:xfrm>
            <a:off x="838200" y="1981200"/>
            <a:ext cx="457200" cy="457200"/>
            <a:chOff x="838200" y="1981200"/>
            <a:chExt cx="457200" cy="457200"/>
          </a:xfrm>
        </p:grpSpPr>
        <p:sp>
          <p:nvSpPr>
            <p:cNvPr id="899" name="Google Shape;899;p118"/>
            <p:cNvSpPr/>
            <p:nvPr/>
          </p:nvSpPr>
          <p:spPr>
            <a:xfrm>
              <a:off x="838200" y="1981200"/>
              <a:ext cx="304800" cy="304800"/>
            </a:xfrm>
            <a:prstGeom prst="star4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900" name="Google Shape;900;p118"/>
            <p:cNvSpPr/>
            <p:nvPr/>
          </p:nvSpPr>
          <p:spPr>
            <a:xfrm>
              <a:off x="1066800" y="2209800"/>
              <a:ext cx="228600" cy="228600"/>
            </a:xfrm>
            <a:prstGeom prst="star4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  <p:grpSp>
        <p:nvGrpSpPr>
          <p:cNvPr id="901" name="Google Shape;901;p118"/>
          <p:cNvGrpSpPr/>
          <p:nvPr/>
        </p:nvGrpSpPr>
        <p:grpSpPr>
          <a:xfrm>
            <a:off x="3429000" y="1981200"/>
            <a:ext cx="457200" cy="457200"/>
            <a:chOff x="838200" y="1981200"/>
            <a:chExt cx="457200" cy="457200"/>
          </a:xfrm>
        </p:grpSpPr>
        <p:sp>
          <p:nvSpPr>
            <p:cNvPr id="902" name="Google Shape;902;p118"/>
            <p:cNvSpPr/>
            <p:nvPr/>
          </p:nvSpPr>
          <p:spPr>
            <a:xfrm>
              <a:off x="838200" y="1981200"/>
              <a:ext cx="304800" cy="304800"/>
            </a:xfrm>
            <a:prstGeom prst="star4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903" name="Google Shape;903;p118"/>
            <p:cNvSpPr/>
            <p:nvPr/>
          </p:nvSpPr>
          <p:spPr>
            <a:xfrm>
              <a:off x="1066800" y="2209800"/>
              <a:ext cx="228600" cy="228600"/>
            </a:xfrm>
            <a:prstGeom prst="star4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  <p:grpSp>
        <p:nvGrpSpPr>
          <p:cNvPr id="904" name="Google Shape;904;p118"/>
          <p:cNvGrpSpPr/>
          <p:nvPr/>
        </p:nvGrpSpPr>
        <p:grpSpPr>
          <a:xfrm>
            <a:off x="6019800" y="1981200"/>
            <a:ext cx="457200" cy="457200"/>
            <a:chOff x="838200" y="1981200"/>
            <a:chExt cx="457200" cy="457200"/>
          </a:xfrm>
        </p:grpSpPr>
        <p:sp>
          <p:nvSpPr>
            <p:cNvPr id="905" name="Google Shape;905;p118"/>
            <p:cNvSpPr/>
            <p:nvPr/>
          </p:nvSpPr>
          <p:spPr>
            <a:xfrm>
              <a:off x="838200" y="1981200"/>
              <a:ext cx="304800" cy="304800"/>
            </a:xfrm>
            <a:prstGeom prst="star4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  <p:sp>
          <p:nvSpPr>
            <p:cNvPr id="906" name="Google Shape;906;p118"/>
            <p:cNvSpPr/>
            <p:nvPr/>
          </p:nvSpPr>
          <p:spPr>
            <a:xfrm>
              <a:off x="1066800" y="2209800"/>
              <a:ext cx="228600" cy="228600"/>
            </a:xfrm>
            <a:prstGeom prst="star4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lbert Sans"/>
                <a:ea typeface="Albert Sans"/>
                <a:cs typeface="Albert Sans"/>
                <a:sym typeface="Albert San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51250"/>
            <a:ext cx="9144003" cy="21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675" y="27075"/>
            <a:ext cx="2914650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5274" y="195650"/>
            <a:ext cx="1864801" cy="253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20"/>
          <p:cNvSpPr txBox="1"/>
          <p:nvPr>
            <p:ph idx="2" type="subTitle"/>
          </p:nvPr>
        </p:nvSpPr>
        <p:spPr>
          <a:xfrm>
            <a:off x="4945644" y="2312800"/>
            <a:ext cx="2907600" cy="49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120"/>
          <p:cNvSpPr txBox="1"/>
          <p:nvPr>
            <p:ph type="title"/>
          </p:nvPr>
        </p:nvSpPr>
        <p:spPr>
          <a:xfrm>
            <a:off x="720000" y="3559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to Contextualization</a:t>
            </a:r>
            <a:endParaRPr/>
          </a:p>
        </p:txBody>
      </p:sp>
      <p:sp>
        <p:nvSpPr>
          <p:cNvPr id="920" name="Google Shape;920;p120"/>
          <p:cNvSpPr txBox="1"/>
          <p:nvPr>
            <p:ph idx="4" type="subTitle"/>
          </p:nvPr>
        </p:nvSpPr>
        <p:spPr>
          <a:xfrm>
            <a:off x="4945631" y="2730400"/>
            <a:ext cx="29076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1" name="Google Shape;921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4177" y="1400375"/>
            <a:ext cx="5584075" cy="320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81075"/>
            <a:ext cx="2979377" cy="3661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21"/>
          <p:cNvSpPr txBox="1"/>
          <p:nvPr>
            <p:ph type="title"/>
          </p:nvPr>
        </p:nvSpPr>
        <p:spPr>
          <a:xfrm>
            <a:off x="152400" y="296325"/>
            <a:ext cx="420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Places</a:t>
            </a:r>
            <a:endParaRPr/>
          </a:p>
        </p:txBody>
      </p:sp>
      <p:pic>
        <p:nvPicPr>
          <p:cNvPr id="928" name="Google Shape;928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59375"/>
            <a:ext cx="8839204" cy="3910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22"/>
          <p:cNvSpPr txBox="1"/>
          <p:nvPr>
            <p:ph type="title"/>
          </p:nvPr>
        </p:nvSpPr>
        <p:spPr>
          <a:xfrm>
            <a:off x="0" y="154475"/>
            <a:ext cx="420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</a:t>
            </a:r>
            <a:endParaRPr/>
          </a:p>
        </p:txBody>
      </p:sp>
      <p:pic>
        <p:nvPicPr>
          <p:cNvPr id="934" name="Google Shape;934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375" y="869025"/>
            <a:ext cx="7452400" cy="420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6375" y="154475"/>
            <a:ext cx="2922925" cy="391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23"/>
          <p:cNvSpPr txBox="1"/>
          <p:nvPr>
            <p:ph type="title"/>
          </p:nvPr>
        </p:nvSpPr>
        <p:spPr>
          <a:xfrm>
            <a:off x="720000" y="4156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Organizations</a:t>
            </a:r>
            <a:endParaRPr/>
          </a:p>
        </p:txBody>
      </p:sp>
      <p:pic>
        <p:nvPicPr>
          <p:cNvPr id="941" name="Google Shape;94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025" y="1212350"/>
            <a:ext cx="4149565" cy="37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123"/>
          <p:cNvSpPr txBox="1"/>
          <p:nvPr/>
        </p:nvSpPr>
        <p:spPr>
          <a:xfrm>
            <a:off x="4906875" y="1272025"/>
            <a:ext cx="3902400" cy="3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Company Name (in 1558/9)</a:t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Order of Precedence</a:t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Brief Description</a:t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List of current and previous halls, linked to CWRC place entity</a:t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List of relevant dates in Company history</a:t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Link to REED records from company</a:t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pic>
        <p:nvPicPr>
          <p:cNvPr id="943" name="Google Shape;943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9050" y="1212350"/>
            <a:ext cx="3902399" cy="3674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24"/>
          <p:cNvSpPr txBox="1"/>
          <p:nvPr>
            <p:ph type="title"/>
          </p:nvPr>
        </p:nvSpPr>
        <p:spPr>
          <a:xfrm>
            <a:off x="2301300" y="1536450"/>
            <a:ext cx="45414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 Definition</a:t>
            </a:r>
            <a:endParaRPr/>
          </a:p>
        </p:txBody>
      </p:sp>
      <p:sp>
        <p:nvSpPr>
          <p:cNvPr id="949" name="Google Shape;949;p124"/>
          <p:cNvSpPr txBox="1"/>
          <p:nvPr>
            <p:ph idx="1" type="subTitle"/>
          </p:nvPr>
        </p:nvSpPr>
        <p:spPr>
          <a:xfrm>
            <a:off x="2301300" y="2517775"/>
            <a:ext cx="4541400" cy="16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/>
              <a:t>“</a:t>
            </a:r>
            <a:r>
              <a:rPr i="1" lang="en" sz="2200">
                <a:solidFill>
                  <a:srgbClr val="000000"/>
                </a:solidFill>
              </a:rPr>
              <a:t>An occurrence that changes our understanding of time”</a:t>
            </a:r>
            <a:endParaRPr i="1" sz="22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Has at least</a:t>
            </a:r>
            <a:r>
              <a:rPr b="1" lang="en" sz="1600">
                <a:solidFill>
                  <a:srgbClr val="000000"/>
                </a:solidFill>
              </a:rPr>
              <a:t> two</a:t>
            </a:r>
            <a:r>
              <a:rPr lang="en" sz="1600">
                <a:solidFill>
                  <a:srgbClr val="000000"/>
                </a:solidFill>
              </a:rPr>
              <a:t> of three: location, time, participants (plus evidence)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124"/>
          <p:cNvSpPr/>
          <p:nvPr/>
        </p:nvSpPr>
        <p:spPr>
          <a:xfrm rot="-6325725">
            <a:off x="3015158" y="765387"/>
            <a:ext cx="173658" cy="173658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124"/>
          <p:cNvSpPr/>
          <p:nvPr/>
        </p:nvSpPr>
        <p:spPr>
          <a:xfrm rot="-6325725">
            <a:off x="5953883" y="4203512"/>
            <a:ext cx="173658" cy="173658"/>
          </a:xfrm>
          <a:prstGeom prst="plaqu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25"/>
          <p:cNvSpPr/>
          <p:nvPr/>
        </p:nvSpPr>
        <p:spPr>
          <a:xfrm>
            <a:off x="3653800" y="2337424"/>
            <a:ext cx="3592100" cy="697350"/>
          </a:xfrm>
          <a:custGeom>
            <a:rect b="b" l="l" r="r" t="t"/>
            <a:pathLst>
              <a:path extrusionOk="0" h="27894" w="143684">
                <a:moveTo>
                  <a:pt x="0" y="7867"/>
                </a:moveTo>
                <a:cubicBezTo>
                  <a:pt x="7956" y="6674"/>
                  <a:pt x="32302" y="-2475"/>
                  <a:pt x="47736" y="707"/>
                </a:cubicBezTo>
                <a:cubicBezTo>
                  <a:pt x="63171" y="3889"/>
                  <a:pt x="76616" y="23461"/>
                  <a:pt x="92607" y="26961"/>
                </a:cubicBezTo>
                <a:cubicBezTo>
                  <a:pt x="108598" y="30462"/>
                  <a:pt x="135171" y="22585"/>
                  <a:pt x="143684" y="21710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7" name="Google Shape;957;p125"/>
          <p:cNvSpPr/>
          <p:nvPr/>
        </p:nvSpPr>
        <p:spPr>
          <a:xfrm>
            <a:off x="3546400" y="2498300"/>
            <a:ext cx="2720925" cy="1515600"/>
          </a:xfrm>
          <a:custGeom>
            <a:rect b="b" l="l" r="r" t="t"/>
            <a:pathLst>
              <a:path extrusionOk="0" h="60624" w="108837">
                <a:moveTo>
                  <a:pt x="0" y="0"/>
                </a:moveTo>
                <a:cubicBezTo>
                  <a:pt x="7240" y="3023"/>
                  <a:pt x="35563" y="9467"/>
                  <a:pt x="43439" y="18139"/>
                </a:cubicBezTo>
                <a:cubicBezTo>
                  <a:pt x="51315" y="26811"/>
                  <a:pt x="36358" y="44951"/>
                  <a:pt x="47258" y="52032"/>
                </a:cubicBezTo>
                <a:cubicBezTo>
                  <a:pt x="58158" y="59113"/>
                  <a:pt x="98574" y="59192"/>
                  <a:pt x="108837" y="60624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8" name="Google Shape;958;p125"/>
          <p:cNvSpPr/>
          <p:nvPr/>
        </p:nvSpPr>
        <p:spPr>
          <a:xfrm>
            <a:off x="3498650" y="2557975"/>
            <a:ext cx="575300" cy="1730400"/>
          </a:xfrm>
          <a:custGeom>
            <a:rect b="b" l="l" r="r" t="t"/>
            <a:pathLst>
              <a:path extrusionOk="0" h="69216" w="23012">
                <a:moveTo>
                  <a:pt x="0" y="0"/>
                </a:moveTo>
                <a:cubicBezTo>
                  <a:pt x="3819" y="3978"/>
                  <a:pt x="22117" y="15911"/>
                  <a:pt x="22913" y="23867"/>
                </a:cubicBezTo>
                <a:cubicBezTo>
                  <a:pt x="23709" y="31823"/>
                  <a:pt x="5729" y="40177"/>
                  <a:pt x="4774" y="47735"/>
                </a:cubicBezTo>
                <a:cubicBezTo>
                  <a:pt x="3819" y="55293"/>
                  <a:pt x="15117" y="65636"/>
                  <a:pt x="17185" y="69216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9" name="Google Shape;959;p125"/>
          <p:cNvSpPr/>
          <p:nvPr/>
        </p:nvSpPr>
        <p:spPr>
          <a:xfrm>
            <a:off x="3546400" y="1742389"/>
            <a:ext cx="2458375" cy="767825"/>
          </a:xfrm>
          <a:custGeom>
            <a:rect b="b" l="l" r="r" t="t"/>
            <a:pathLst>
              <a:path extrusionOk="0" h="30713" w="98335">
                <a:moveTo>
                  <a:pt x="0" y="30713"/>
                </a:moveTo>
                <a:cubicBezTo>
                  <a:pt x="3978" y="25621"/>
                  <a:pt x="14560" y="2311"/>
                  <a:pt x="23868" y="163"/>
                </a:cubicBezTo>
                <a:cubicBezTo>
                  <a:pt x="33176" y="-1985"/>
                  <a:pt x="43439" y="17746"/>
                  <a:pt x="55850" y="17825"/>
                </a:cubicBezTo>
                <a:cubicBezTo>
                  <a:pt x="68261" y="17905"/>
                  <a:pt x="91254" y="3504"/>
                  <a:pt x="98335" y="640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0" name="Google Shape;960;p125"/>
          <p:cNvSpPr txBox="1"/>
          <p:nvPr>
            <p:ph idx="13" type="subTitle"/>
          </p:nvPr>
        </p:nvSpPr>
        <p:spPr>
          <a:xfrm>
            <a:off x="2127050" y="1647100"/>
            <a:ext cx="13716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Entry Procession</a:t>
            </a:r>
            <a:endParaRPr sz="1800"/>
          </a:p>
        </p:txBody>
      </p:sp>
      <p:sp>
        <p:nvSpPr>
          <p:cNvPr id="961" name="Google Shape;961;p125"/>
          <p:cNvSpPr txBox="1"/>
          <p:nvPr>
            <p:ph idx="7" type="subTitle"/>
          </p:nvPr>
        </p:nvSpPr>
        <p:spPr>
          <a:xfrm>
            <a:off x="1224600" y="392000"/>
            <a:ext cx="1905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Elizabeth I’s Coronation</a:t>
            </a:r>
            <a:endParaRPr sz="1800"/>
          </a:p>
        </p:txBody>
      </p:sp>
      <p:sp>
        <p:nvSpPr>
          <p:cNvPr id="962" name="Google Shape;962;p125"/>
          <p:cNvSpPr txBox="1"/>
          <p:nvPr>
            <p:ph idx="8" type="subTitle"/>
          </p:nvPr>
        </p:nvSpPr>
        <p:spPr>
          <a:xfrm>
            <a:off x="878350" y="2902200"/>
            <a:ext cx="13716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Mary I’s Funeral</a:t>
            </a:r>
            <a:endParaRPr sz="1800"/>
          </a:p>
        </p:txBody>
      </p:sp>
      <p:sp>
        <p:nvSpPr>
          <p:cNvPr id="963" name="Google Shape;963;p125"/>
          <p:cNvSpPr txBox="1"/>
          <p:nvPr>
            <p:ph idx="9" type="subTitle"/>
          </p:nvPr>
        </p:nvSpPr>
        <p:spPr>
          <a:xfrm>
            <a:off x="7238100" y="669900"/>
            <a:ext cx="1905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Coronation Ceremony</a:t>
            </a:r>
            <a:endParaRPr sz="1800"/>
          </a:p>
        </p:txBody>
      </p:sp>
      <p:sp>
        <p:nvSpPr>
          <p:cNvPr id="964" name="Google Shape;964;p125"/>
          <p:cNvSpPr txBox="1"/>
          <p:nvPr>
            <p:ph idx="14" type="subTitle"/>
          </p:nvPr>
        </p:nvSpPr>
        <p:spPr>
          <a:xfrm>
            <a:off x="2647225" y="3696900"/>
            <a:ext cx="1143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First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Pageant</a:t>
            </a:r>
            <a:endParaRPr sz="1200"/>
          </a:p>
        </p:txBody>
      </p:sp>
      <p:sp>
        <p:nvSpPr>
          <p:cNvPr id="965" name="Google Shape;965;p125"/>
          <p:cNvSpPr txBox="1"/>
          <p:nvPr>
            <p:ph type="title"/>
          </p:nvPr>
        </p:nvSpPr>
        <p:spPr>
          <a:xfrm>
            <a:off x="754200" y="3417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 Model</a:t>
            </a:r>
            <a:endParaRPr/>
          </a:p>
        </p:txBody>
      </p:sp>
      <p:sp>
        <p:nvSpPr>
          <p:cNvPr id="966" name="Google Shape;966;p125"/>
          <p:cNvSpPr txBox="1"/>
          <p:nvPr>
            <p:ph idx="14" type="subTitle"/>
          </p:nvPr>
        </p:nvSpPr>
        <p:spPr>
          <a:xfrm>
            <a:off x="4304850" y="4043000"/>
            <a:ext cx="1143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Second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Pageant</a:t>
            </a:r>
            <a:endParaRPr sz="1200"/>
          </a:p>
        </p:txBody>
      </p:sp>
      <p:sp>
        <p:nvSpPr>
          <p:cNvPr id="967" name="Google Shape;967;p125"/>
          <p:cNvSpPr txBox="1"/>
          <p:nvPr>
            <p:ph idx="14" type="subTitle"/>
          </p:nvPr>
        </p:nvSpPr>
        <p:spPr>
          <a:xfrm>
            <a:off x="6509375" y="3791550"/>
            <a:ext cx="1143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Waits Perform</a:t>
            </a:r>
            <a:endParaRPr sz="1200"/>
          </a:p>
        </p:txBody>
      </p:sp>
      <p:sp>
        <p:nvSpPr>
          <p:cNvPr id="968" name="Google Shape;968;p125"/>
          <p:cNvSpPr txBox="1"/>
          <p:nvPr>
            <p:ph idx="14" type="subTitle"/>
          </p:nvPr>
        </p:nvSpPr>
        <p:spPr>
          <a:xfrm>
            <a:off x="7543800" y="2699325"/>
            <a:ext cx="914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Lord Mayor’s Gift</a:t>
            </a:r>
            <a:endParaRPr sz="1200"/>
          </a:p>
        </p:txBody>
      </p:sp>
      <p:sp>
        <p:nvSpPr>
          <p:cNvPr id="969" name="Google Shape;969;p125"/>
          <p:cNvSpPr txBox="1"/>
          <p:nvPr>
            <p:ph idx="14" type="subTitle"/>
          </p:nvPr>
        </p:nvSpPr>
        <p:spPr>
          <a:xfrm>
            <a:off x="6349550" y="1587050"/>
            <a:ext cx="1143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City’s Farewell</a:t>
            </a:r>
            <a:endParaRPr sz="1200"/>
          </a:p>
        </p:txBody>
      </p:sp>
      <p:sp>
        <p:nvSpPr>
          <p:cNvPr id="970" name="Google Shape;970;p125"/>
          <p:cNvSpPr/>
          <p:nvPr/>
        </p:nvSpPr>
        <p:spPr>
          <a:xfrm>
            <a:off x="1004475" y="887225"/>
            <a:ext cx="5978875" cy="430625"/>
          </a:xfrm>
          <a:custGeom>
            <a:rect b="b" l="l" r="r" t="t"/>
            <a:pathLst>
              <a:path extrusionOk="0" h="17225" w="239155">
                <a:moveTo>
                  <a:pt x="0" y="0"/>
                </a:moveTo>
                <a:cubicBezTo>
                  <a:pt x="8195" y="557"/>
                  <a:pt x="35484" y="1034"/>
                  <a:pt x="49168" y="3341"/>
                </a:cubicBezTo>
                <a:cubicBezTo>
                  <a:pt x="62852" y="5648"/>
                  <a:pt x="68978" y="13366"/>
                  <a:pt x="82105" y="13843"/>
                </a:cubicBezTo>
                <a:cubicBezTo>
                  <a:pt x="95232" y="14321"/>
                  <a:pt x="112099" y="5649"/>
                  <a:pt x="127931" y="6206"/>
                </a:cubicBezTo>
                <a:cubicBezTo>
                  <a:pt x="143763" y="6763"/>
                  <a:pt x="158562" y="17981"/>
                  <a:pt x="177099" y="17185"/>
                </a:cubicBezTo>
                <a:cubicBezTo>
                  <a:pt x="195636" y="16389"/>
                  <a:pt x="228812" y="4058"/>
                  <a:pt x="239155" y="1432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1" name="Google Shape;971;p125"/>
          <p:cNvSpPr/>
          <p:nvPr/>
        </p:nvSpPr>
        <p:spPr>
          <a:xfrm>
            <a:off x="321963" y="923025"/>
            <a:ext cx="508175" cy="2124225"/>
          </a:xfrm>
          <a:custGeom>
            <a:rect b="b" l="l" r="r" t="t"/>
            <a:pathLst>
              <a:path extrusionOk="0" h="84969" w="20327">
                <a:moveTo>
                  <a:pt x="15843" y="0"/>
                </a:moveTo>
                <a:cubicBezTo>
                  <a:pt x="13218" y="4376"/>
                  <a:pt x="-626" y="16390"/>
                  <a:pt x="90" y="26255"/>
                </a:cubicBezTo>
                <a:cubicBezTo>
                  <a:pt x="806" y="36120"/>
                  <a:pt x="18627" y="49406"/>
                  <a:pt x="20139" y="59192"/>
                </a:cubicBezTo>
                <a:cubicBezTo>
                  <a:pt x="21651" y="68978"/>
                  <a:pt x="10990" y="80673"/>
                  <a:pt x="9160" y="84969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2" name="Google Shape;972;p125"/>
          <p:cNvSpPr/>
          <p:nvPr/>
        </p:nvSpPr>
        <p:spPr>
          <a:xfrm>
            <a:off x="1004425" y="970750"/>
            <a:ext cx="2398725" cy="1503675"/>
          </a:xfrm>
          <a:custGeom>
            <a:rect b="b" l="l" r="r" t="t"/>
            <a:pathLst>
              <a:path extrusionOk="0" h="60147" w="95949">
                <a:moveTo>
                  <a:pt x="0" y="0"/>
                </a:moveTo>
                <a:cubicBezTo>
                  <a:pt x="5012" y="4296"/>
                  <a:pt x="24903" y="17424"/>
                  <a:pt x="30074" y="25778"/>
                </a:cubicBezTo>
                <a:cubicBezTo>
                  <a:pt x="35245" y="34132"/>
                  <a:pt x="20049" y="44395"/>
                  <a:pt x="31028" y="50123"/>
                </a:cubicBezTo>
                <a:cubicBezTo>
                  <a:pt x="42007" y="55851"/>
                  <a:pt x="85129" y="58476"/>
                  <a:pt x="95949" y="60147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3" name="Google Shape;973;p125"/>
          <p:cNvSpPr/>
          <p:nvPr/>
        </p:nvSpPr>
        <p:spPr>
          <a:xfrm>
            <a:off x="2412625" y="2605700"/>
            <a:ext cx="1062125" cy="1193400"/>
          </a:xfrm>
          <a:custGeom>
            <a:rect b="b" l="l" r="r" t="t"/>
            <a:pathLst>
              <a:path extrusionOk="0" h="47736" w="42485">
                <a:moveTo>
                  <a:pt x="42485" y="0"/>
                </a:moveTo>
                <a:cubicBezTo>
                  <a:pt x="37155" y="1830"/>
                  <a:pt x="15196" y="5410"/>
                  <a:pt x="10502" y="10979"/>
                </a:cubicBezTo>
                <a:cubicBezTo>
                  <a:pt x="5808" y="16548"/>
                  <a:pt x="16071" y="27289"/>
                  <a:pt x="14321" y="33415"/>
                </a:cubicBezTo>
                <a:cubicBezTo>
                  <a:pt x="12571" y="39541"/>
                  <a:pt x="2387" y="45349"/>
                  <a:pt x="0" y="47736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4" name="Google Shape;974;p125"/>
          <p:cNvSpPr/>
          <p:nvPr/>
        </p:nvSpPr>
        <p:spPr>
          <a:xfrm>
            <a:off x="527150" y="266650"/>
            <a:ext cx="792900" cy="11934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 cap="flat" cmpd="sng" w="38100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975" name="Google Shape;975;p125"/>
          <p:cNvSpPr/>
          <p:nvPr/>
        </p:nvSpPr>
        <p:spPr>
          <a:xfrm>
            <a:off x="137075" y="2592300"/>
            <a:ext cx="674100" cy="11046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 cap="flat" cmpd="sng" w="38100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976" name="Google Shape;976;p125"/>
          <p:cNvSpPr/>
          <p:nvPr/>
        </p:nvSpPr>
        <p:spPr>
          <a:xfrm>
            <a:off x="6644600" y="360000"/>
            <a:ext cx="674100" cy="11046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 cap="flat" cmpd="sng" w="38100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977" name="Google Shape;977;p125"/>
          <p:cNvSpPr/>
          <p:nvPr/>
        </p:nvSpPr>
        <p:spPr>
          <a:xfrm>
            <a:off x="3130500" y="1928113"/>
            <a:ext cx="792900" cy="11934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 cap="flat" cmpd="sng" w="38100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978" name="Google Shape;978;p125"/>
          <p:cNvSpPr/>
          <p:nvPr/>
        </p:nvSpPr>
        <p:spPr>
          <a:xfrm>
            <a:off x="2037813" y="3387000"/>
            <a:ext cx="567600" cy="9336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 cap="flat" cmpd="sng" w="38100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979" name="Google Shape;979;p125"/>
          <p:cNvSpPr/>
          <p:nvPr/>
        </p:nvSpPr>
        <p:spPr>
          <a:xfrm>
            <a:off x="3658088" y="3818625"/>
            <a:ext cx="567600" cy="9336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 cap="flat" cmpd="sng" w="38100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980" name="Google Shape;980;p125"/>
          <p:cNvSpPr/>
          <p:nvPr/>
        </p:nvSpPr>
        <p:spPr>
          <a:xfrm>
            <a:off x="6947963" y="2400200"/>
            <a:ext cx="567600" cy="9336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 cap="flat" cmpd="sng" w="38100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981" name="Google Shape;981;p125"/>
          <p:cNvSpPr/>
          <p:nvPr/>
        </p:nvSpPr>
        <p:spPr>
          <a:xfrm>
            <a:off x="5732238" y="1308850"/>
            <a:ext cx="567600" cy="9336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 cap="flat" cmpd="sng" w="38100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982" name="Google Shape;982;p125"/>
          <p:cNvSpPr/>
          <p:nvPr/>
        </p:nvSpPr>
        <p:spPr>
          <a:xfrm>
            <a:off x="5962463" y="3567150"/>
            <a:ext cx="567600" cy="933600"/>
          </a:xfrm>
          <a:prstGeom prst="star4">
            <a:avLst>
              <a:gd fmla="val 12500" name="adj"/>
            </a:avLst>
          </a:prstGeom>
          <a:solidFill>
            <a:schemeClr val="dk2"/>
          </a:solidFill>
          <a:ln cap="flat" cmpd="sng" w="38100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lear &amp; Simple Business Meeting by Slidesgo">
  <a:themeElements>
    <a:clrScheme name="Simple Light">
      <a:dk1>
        <a:srgbClr val="2A362D"/>
      </a:dk1>
      <a:lt1>
        <a:srgbClr val="EFEEF4"/>
      </a:lt1>
      <a:dk2>
        <a:srgbClr val="B2BBDA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lear &amp; Simple Business Meeting by Slidesgo">
  <a:themeElements>
    <a:clrScheme name="Simple Light">
      <a:dk1>
        <a:srgbClr val="2A362D"/>
      </a:dk1>
      <a:lt1>
        <a:srgbClr val="EFEEF4"/>
      </a:lt1>
      <a:dk2>
        <a:srgbClr val="B2BBDA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lear &amp; Simple Business Meeting by Slidesgo">
  <a:themeElements>
    <a:clrScheme name="Simple Light">
      <a:dk1>
        <a:srgbClr val="2A362D"/>
      </a:dk1>
      <a:lt1>
        <a:srgbClr val="EFEEF4"/>
      </a:lt1>
      <a:dk2>
        <a:srgbClr val="B2BBDA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lear &amp; Simple Business Meeting by Slidesgo">
  <a:themeElements>
    <a:clrScheme name="Simple Light">
      <a:dk1>
        <a:srgbClr val="2A362D"/>
      </a:dk1>
      <a:lt1>
        <a:srgbClr val="EFEEF4"/>
      </a:lt1>
      <a:dk2>
        <a:srgbClr val="B2BBDA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